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69" r:id="rId2"/>
    <p:sldId id="270" r:id="rId3"/>
    <p:sldId id="276" r:id="rId4"/>
    <p:sldId id="278" r:id="rId5"/>
    <p:sldId id="256" r:id="rId6"/>
    <p:sldId id="259" r:id="rId7"/>
    <p:sldId id="258" r:id="rId8"/>
    <p:sldId id="261" r:id="rId9"/>
    <p:sldId id="263" r:id="rId10"/>
    <p:sldId id="275" r:id="rId11"/>
    <p:sldId id="257" r:id="rId12"/>
    <p:sldId id="260" r:id="rId13"/>
    <p:sldId id="262" r:id="rId14"/>
    <p:sldId id="280" r:id="rId15"/>
    <p:sldId id="264" r:id="rId16"/>
    <p:sldId id="265" r:id="rId17"/>
    <p:sldId id="266" r:id="rId18"/>
    <p:sldId id="277" r:id="rId19"/>
    <p:sldId id="279" r:id="rId20"/>
  </p:sldIdLst>
  <p:sldSz cx="12192000" cy="6858000"/>
  <p:notesSz cx="6761163" cy="9942513"/>
  <p:embeddedFontLst>
    <p:embeddedFont>
      <p:font typeface="Arim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E93E6-2362-4CCA-9FE1-FD1A0B5D3655}" v="17" dt="2023-11-08T15:08:38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kor András" userId="a09a8dfa-58ff-4541-b98b-1f2e44260421" providerId="ADAL" clId="{0B4E93E6-2362-4CCA-9FE1-FD1A0B5D3655}"/>
    <pc:docChg chg="undo redo custSel modSld sldOrd">
      <pc:chgData name="Bokor András" userId="a09a8dfa-58ff-4541-b98b-1f2e44260421" providerId="ADAL" clId="{0B4E93E6-2362-4CCA-9FE1-FD1A0B5D3655}" dt="2023-11-08T15:13:11.646" v="886"/>
      <pc:docMkLst>
        <pc:docMk/>
      </pc:docMkLst>
      <pc:sldChg chg="addSp delSp modSp mod">
        <pc:chgData name="Bokor András" userId="a09a8dfa-58ff-4541-b98b-1f2e44260421" providerId="ADAL" clId="{0B4E93E6-2362-4CCA-9FE1-FD1A0B5D3655}" dt="2023-11-08T15:02:45.052" v="834" actId="1076"/>
        <pc:sldMkLst>
          <pc:docMk/>
          <pc:sldMk cId="0" sldId="256"/>
        </pc:sldMkLst>
        <pc:spChg chg="add mod">
          <ac:chgData name="Bokor András" userId="a09a8dfa-58ff-4541-b98b-1f2e44260421" providerId="ADAL" clId="{0B4E93E6-2362-4CCA-9FE1-FD1A0B5D3655}" dt="2023-11-08T15:02:42.593" v="833" actId="1076"/>
          <ac:spMkLst>
            <pc:docMk/>
            <pc:sldMk cId="0" sldId="256"/>
            <ac:spMk id="2" creationId="{89DDC430-5BC2-7F7F-F6E7-1069D3F300EE}"/>
          </ac:spMkLst>
        </pc:spChg>
        <pc:spChg chg="add mod">
          <ac:chgData name="Bokor András" userId="a09a8dfa-58ff-4541-b98b-1f2e44260421" providerId="ADAL" clId="{0B4E93E6-2362-4CCA-9FE1-FD1A0B5D3655}" dt="2023-11-08T15:02:45.052" v="834" actId="1076"/>
          <ac:spMkLst>
            <pc:docMk/>
            <pc:sldMk cId="0" sldId="256"/>
            <ac:spMk id="3" creationId="{DD226495-E7C6-5C13-32C1-053555823E03}"/>
          </ac:spMkLst>
        </pc:spChg>
        <pc:spChg chg="mod">
          <ac:chgData name="Bokor András" userId="a09a8dfa-58ff-4541-b98b-1f2e44260421" providerId="ADAL" clId="{0B4E93E6-2362-4CCA-9FE1-FD1A0B5D3655}" dt="2023-11-08T14:00:32.042" v="355" actId="20577"/>
          <ac:spMkLst>
            <pc:docMk/>
            <pc:sldMk cId="0" sldId="256"/>
            <ac:spMk id="86" creationId="{00000000-0000-0000-0000-000000000000}"/>
          </ac:spMkLst>
        </pc:spChg>
        <pc:spChg chg="del">
          <ac:chgData name="Bokor András" userId="a09a8dfa-58ff-4541-b98b-1f2e44260421" providerId="ADAL" clId="{0B4E93E6-2362-4CCA-9FE1-FD1A0B5D3655}" dt="2023-11-08T12:34:59.659" v="0" actId="478"/>
          <ac:spMkLst>
            <pc:docMk/>
            <pc:sldMk cId="0" sldId="256"/>
            <ac:spMk id="89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00:59.583" v="377" actId="15"/>
          <ac:spMkLst>
            <pc:docMk/>
            <pc:sldMk cId="0" sldId="256"/>
            <ac:spMk id="90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02:11.860" v="407" actId="207"/>
          <ac:spMkLst>
            <pc:docMk/>
            <pc:sldMk cId="0" sldId="256"/>
            <ac:spMk id="91" creationId="{00000000-0000-0000-0000-000000000000}"/>
          </ac:spMkLst>
        </pc:spChg>
        <pc:spChg chg="del">
          <ac:chgData name="Bokor András" userId="a09a8dfa-58ff-4541-b98b-1f2e44260421" providerId="ADAL" clId="{0B4E93E6-2362-4CCA-9FE1-FD1A0B5D3655}" dt="2023-11-08T14:00:21.474" v="352" actId="478"/>
          <ac:spMkLst>
            <pc:docMk/>
            <pc:sldMk cId="0" sldId="256"/>
            <ac:spMk id="92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01:06.650" v="384" actId="20577"/>
          <ac:spMkLst>
            <pc:docMk/>
            <pc:sldMk cId="0" sldId="256"/>
            <ac:spMk id="93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08:25.528" v="530" actId="20577"/>
          <ac:spMkLst>
            <pc:docMk/>
            <pc:sldMk cId="0" sldId="256"/>
            <ac:spMk id="94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08:21.951" v="527" actId="404"/>
          <ac:spMkLst>
            <pc:docMk/>
            <pc:sldMk cId="0" sldId="256"/>
            <ac:spMk id="95" creationId="{00000000-0000-0000-0000-000000000000}"/>
          </ac:spMkLst>
        </pc:spChg>
        <pc:picChg chg="add del">
          <ac:chgData name="Bokor András" userId="a09a8dfa-58ff-4541-b98b-1f2e44260421" providerId="ADAL" clId="{0B4E93E6-2362-4CCA-9FE1-FD1A0B5D3655}" dt="2023-11-08T15:02:21.697" v="828" actId="478"/>
          <ac:picMkLst>
            <pc:docMk/>
            <pc:sldMk cId="0" sldId="256"/>
            <ac:picMk id="1026" creationId="{43F6A9BB-A7CC-36D8-B6BF-BE1B384934F4}"/>
          </ac:picMkLst>
        </pc:picChg>
      </pc:sldChg>
      <pc:sldChg chg="modSp mod ord">
        <pc:chgData name="Bokor András" userId="a09a8dfa-58ff-4541-b98b-1f2e44260421" providerId="ADAL" clId="{0B4E93E6-2362-4CCA-9FE1-FD1A0B5D3655}" dt="2023-11-08T14:54:07.549" v="817" actId="20577"/>
        <pc:sldMkLst>
          <pc:docMk/>
          <pc:sldMk cId="0" sldId="257"/>
        </pc:sldMkLst>
        <pc:spChg chg="mod">
          <ac:chgData name="Bokor András" userId="a09a8dfa-58ff-4541-b98b-1f2e44260421" providerId="ADAL" clId="{0B4E93E6-2362-4CCA-9FE1-FD1A0B5D3655}" dt="2023-11-08T12:49:31.150" v="171" actId="20577"/>
          <ac:spMkLst>
            <pc:docMk/>
            <pc:sldMk cId="0" sldId="257"/>
            <ac:spMk id="103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54:02.304" v="814" actId="207"/>
          <ac:spMkLst>
            <pc:docMk/>
            <pc:sldMk cId="0" sldId="257"/>
            <ac:spMk id="105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33:39.500" v="661" actId="207"/>
          <ac:spMkLst>
            <pc:docMk/>
            <pc:sldMk cId="0" sldId="257"/>
            <ac:spMk id="106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33:42.303" v="664" actId="20577"/>
          <ac:spMkLst>
            <pc:docMk/>
            <pc:sldMk cId="0" sldId="257"/>
            <ac:spMk id="107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53:44.815" v="808"/>
          <ac:spMkLst>
            <pc:docMk/>
            <pc:sldMk cId="0" sldId="257"/>
            <ac:spMk id="108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53:19.376" v="806" actId="404"/>
          <ac:spMkLst>
            <pc:docMk/>
            <pc:sldMk cId="0" sldId="257"/>
            <ac:spMk id="109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35:32.231" v="683" actId="20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35:37.727" v="686" actId="20577"/>
          <ac:spMkLst>
            <pc:docMk/>
            <pc:sldMk cId="0" sldId="257"/>
            <ac:spMk id="111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54:07.549" v="817" actId="20577"/>
          <ac:spMkLst>
            <pc:docMk/>
            <pc:sldMk cId="0" sldId="257"/>
            <ac:spMk id="112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34:54.479" v="677" actId="20577"/>
          <ac:spMkLst>
            <pc:docMk/>
            <pc:sldMk cId="0" sldId="257"/>
            <ac:spMk id="113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2:49:20.518" v="168" actId="6549"/>
          <ac:spMkLst>
            <pc:docMk/>
            <pc:sldMk cId="0" sldId="257"/>
            <ac:spMk id="115" creationId="{00000000-0000-0000-0000-000000000000}"/>
          </ac:spMkLst>
        </pc:spChg>
      </pc:sldChg>
      <pc:sldChg chg="addSp delSp modSp mod ord">
        <pc:chgData name="Bokor András" userId="a09a8dfa-58ff-4541-b98b-1f2e44260421" providerId="ADAL" clId="{0B4E93E6-2362-4CCA-9FE1-FD1A0B5D3655}" dt="2023-11-08T15:08:51.303" v="873" actId="1076"/>
        <pc:sldMkLst>
          <pc:docMk/>
          <pc:sldMk cId="0" sldId="258"/>
        </pc:sldMkLst>
        <pc:spChg chg="add mod">
          <ac:chgData name="Bokor András" userId="a09a8dfa-58ff-4541-b98b-1f2e44260421" providerId="ADAL" clId="{0B4E93E6-2362-4CCA-9FE1-FD1A0B5D3655}" dt="2023-11-08T15:08:51.303" v="873" actId="1076"/>
          <ac:spMkLst>
            <pc:docMk/>
            <pc:sldMk cId="0" sldId="258"/>
            <ac:spMk id="2" creationId="{9F25DA59-8571-E0F1-F6AD-1345331D57AB}"/>
          </ac:spMkLst>
        </pc:spChg>
        <pc:spChg chg="add mod">
          <ac:chgData name="Bokor András" userId="a09a8dfa-58ff-4541-b98b-1f2e44260421" providerId="ADAL" clId="{0B4E93E6-2362-4CCA-9FE1-FD1A0B5D3655}" dt="2023-11-08T15:08:38.841" v="870"/>
          <ac:spMkLst>
            <pc:docMk/>
            <pc:sldMk cId="0" sldId="258"/>
            <ac:spMk id="3" creationId="{634B93A1-C348-196F-DB98-D8FF838CC3DE}"/>
          </ac:spMkLst>
        </pc:spChg>
        <pc:spChg chg="mod">
          <ac:chgData name="Bokor András" userId="a09a8dfa-58ff-4541-b98b-1f2e44260421" providerId="ADAL" clId="{0B4E93E6-2362-4CCA-9FE1-FD1A0B5D3655}" dt="2023-11-08T12:36:59.587" v="18" actId="20577"/>
          <ac:spMkLst>
            <pc:docMk/>
            <pc:sldMk cId="0" sldId="258"/>
            <ac:spMk id="123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07:15.930" v="504" actId="20577"/>
          <ac:spMkLst>
            <pc:docMk/>
            <pc:sldMk cId="0" sldId="258"/>
            <ac:spMk id="125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2:35:57.551" v="17" actId="20577"/>
          <ac:spMkLst>
            <pc:docMk/>
            <pc:sldMk cId="0" sldId="258"/>
            <ac:spMk id="127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20:24.409" v="588" actId="207"/>
          <ac:spMkLst>
            <pc:docMk/>
            <pc:sldMk cId="0" sldId="258"/>
            <ac:spMk id="128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06:43.371" v="478"/>
          <ac:spMkLst>
            <pc:docMk/>
            <pc:sldMk cId="0" sldId="258"/>
            <ac:spMk id="129" creationId="{00000000-0000-0000-0000-000000000000}"/>
          </ac:spMkLst>
        </pc:spChg>
        <pc:spChg chg="del mod">
          <ac:chgData name="Bokor András" userId="a09a8dfa-58ff-4541-b98b-1f2e44260421" providerId="ADAL" clId="{0B4E93E6-2362-4CCA-9FE1-FD1A0B5D3655}" dt="2023-11-08T15:07:55.753" v="866" actId="21"/>
          <ac:spMkLst>
            <pc:docMk/>
            <pc:sldMk cId="0" sldId="258"/>
            <ac:spMk id="130" creationId="{00000000-0000-0000-0000-000000000000}"/>
          </ac:spMkLst>
        </pc:spChg>
        <pc:spChg chg="del mod">
          <ac:chgData name="Bokor András" userId="a09a8dfa-58ff-4541-b98b-1f2e44260421" providerId="ADAL" clId="{0B4E93E6-2362-4CCA-9FE1-FD1A0B5D3655}" dt="2023-11-08T15:07:55.753" v="866" actId="21"/>
          <ac:spMkLst>
            <pc:docMk/>
            <pc:sldMk cId="0" sldId="258"/>
            <ac:spMk id="131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07:09.279" v="497" actId="20577"/>
          <ac:spMkLst>
            <pc:docMk/>
            <pc:sldMk cId="0" sldId="258"/>
            <ac:spMk id="132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06:47.082" v="481" actId="20577"/>
          <ac:spMkLst>
            <pc:docMk/>
            <pc:sldMk cId="0" sldId="258"/>
            <ac:spMk id="133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2:38:05.360" v="50" actId="20577"/>
          <ac:spMkLst>
            <pc:docMk/>
            <pc:sldMk cId="0" sldId="258"/>
            <ac:spMk id="135" creationId="{00000000-0000-0000-0000-000000000000}"/>
          </ac:spMkLst>
        </pc:spChg>
      </pc:sldChg>
      <pc:sldChg chg="addSp delSp modSp mod ord">
        <pc:chgData name="Bokor András" userId="a09a8dfa-58ff-4541-b98b-1f2e44260421" providerId="ADAL" clId="{0B4E93E6-2362-4CCA-9FE1-FD1A0B5D3655}" dt="2023-11-08T15:09:12.330" v="878" actId="1076"/>
        <pc:sldMkLst>
          <pc:docMk/>
          <pc:sldMk cId="0" sldId="259"/>
        </pc:sldMkLst>
        <pc:spChg chg="add del mod">
          <ac:chgData name="Bokor András" userId="a09a8dfa-58ff-4541-b98b-1f2e44260421" providerId="ADAL" clId="{0B4E93E6-2362-4CCA-9FE1-FD1A0B5D3655}" dt="2023-11-08T15:06:46.469" v="862"/>
          <ac:spMkLst>
            <pc:docMk/>
            <pc:sldMk cId="0" sldId="259"/>
            <ac:spMk id="2" creationId="{9C0DBCE7-0706-4B85-BDFD-16BFBCC48ADF}"/>
          </ac:spMkLst>
        </pc:spChg>
        <pc:spChg chg="add mod">
          <ac:chgData name="Bokor András" userId="a09a8dfa-58ff-4541-b98b-1f2e44260421" providerId="ADAL" clId="{0B4E93E6-2362-4CCA-9FE1-FD1A0B5D3655}" dt="2023-11-08T15:09:01.574" v="874" actId="1076"/>
          <ac:spMkLst>
            <pc:docMk/>
            <pc:sldMk cId="0" sldId="259"/>
            <ac:spMk id="3" creationId="{432540CF-6F7F-998F-D748-F90636751D6C}"/>
          </ac:spMkLst>
        </pc:spChg>
        <pc:spChg chg="add mod">
          <ac:chgData name="Bokor András" userId="a09a8dfa-58ff-4541-b98b-1f2e44260421" providerId="ADAL" clId="{0B4E93E6-2362-4CCA-9FE1-FD1A0B5D3655}" dt="2023-11-08T15:09:12.330" v="878" actId="1076"/>
          <ac:spMkLst>
            <pc:docMk/>
            <pc:sldMk cId="0" sldId="259"/>
            <ac:spMk id="4" creationId="{E018B90C-0A29-666B-D098-D236B6631673}"/>
          </ac:spMkLst>
        </pc:spChg>
        <pc:spChg chg="mod">
          <ac:chgData name="Bokor András" userId="a09a8dfa-58ff-4541-b98b-1f2e44260421" providerId="ADAL" clId="{0B4E93E6-2362-4CCA-9FE1-FD1A0B5D3655}" dt="2023-11-08T12:50:38.651" v="178" actId="20577"/>
          <ac:spMkLst>
            <pc:docMk/>
            <pc:sldMk cId="0" sldId="259"/>
            <ac:spMk id="143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37:54.310" v="694" actId="1076"/>
          <ac:spMkLst>
            <pc:docMk/>
            <pc:sldMk cId="0" sldId="259"/>
            <ac:spMk id="145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2:50:35.862" v="176" actId="20577"/>
          <ac:spMkLst>
            <pc:docMk/>
            <pc:sldMk cId="0" sldId="259"/>
            <ac:spMk id="146" creationId="{00000000-0000-0000-0000-000000000000}"/>
          </ac:spMkLst>
        </pc:spChg>
        <pc:spChg chg="del mod">
          <ac:chgData name="Bokor András" userId="a09a8dfa-58ff-4541-b98b-1f2e44260421" providerId="ADAL" clId="{0B4E93E6-2362-4CCA-9FE1-FD1A0B5D3655}" dt="2023-11-08T15:08:36.669" v="869" actId="21"/>
          <ac:spMkLst>
            <pc:docMk/>
            <pc:sldMk cId="0" sldId="259"/>
            <ac:spMk id="147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04:28.371" v="431" actId="207"/>
          <ac:spMkLst>
            <pc:docMk/>
            <pc:sldMk cId="0" sldId="259"/>
            <ac:spMk id="148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5:06:44.356" v="859" actId="1076"/>
          <ac:spMkLst>
            <pc:docMk/>
            <pc:sldMk cId="0" sldId="259"/>
            <ac:spMk id="149" creationId="{00000000-0000-0000-0000-000000000000}"/>
          </ac:spMkLst>
        </pc:spChg>
        <pc:spChg chg="del mod">
          <ac:chgData name="Bokor András" userId="a09a8dfa-58ff-4541-b98b-1f2e44260421" providerId="ADAL" clId="{0B4E93E6-2362-4CCA-9FE1-FD1A0B5D3655}" dt="2023-11-08T15:08:36.669" v="869" actId="21"/>
          <ac:spMkLst>
            <pc:docMk/>
            <pc:sldMk cId="0" sldId="259"/>
            <ac:spMk id="150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14:27.184" v="569" actId="207"/>
          <ac:spMkLst>
            <pc:docMk/>
            <pc:sldMk cId="0" sldId="259"/>
            <ac:spMk id="151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05:11.648" v="443" actId="207"/>
          <ac:spMkLst>
            <pc:docMk/>
            <pc:sldMk cId="0" sldId="259"/>
            <ac:spMk id="152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05:15.420" v="446" actId="20577"/>
          <ac:spMkLst>
            <pc:docMk/>
            <pc:sldMk cId="0" sldId="259"/>
            <ac:spMk id="153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2:38:16.450" v="52" actId="20577"/>
          <ac:spMkLst>
            <pc:docMk/>
            <pc:sldMk cId="0" sldId="259"/>
            <ac:spMk id="155" creationId="{00000000-0000-0000-0000-000000000000}"/>
          </ac:spMkLst>
        </pc:spChg>
      </pc:sldChg>
      <pc:sldChg chg="addSp delSp modSp mod">
        <pc:chgData name="Bokor András" userId="a09a8dfa-58ff-4541-b98b-1f2e44260421" providerId="ADAL" clId="{0B4E93E6-2362-4CCA-9FE1-FD1A0B5D3655}" dt="2023-11-08T15:07:03.867" v="865" actId="21"/>
        <pc:sldMkLst>
          <pc:docMk/>
          <pc:sldMk cId="0" sldId="260"/>
        </pc:sldMkLst>
        <pc:spChg chg="add mod">
          <ac:chgData name="Bokor András" userId="a09a8dfa-58ff-4541-b98b-1f2e44260421" providerId="ADAL" clId="{0B4E93E6-2362-4CCA-9FE1-FD1A0B5D3655}" dt="2023-11-08T12:43:35.557" v="128" actId="20577"/>
          <ac:spMkLst>
            <pc:docMk/>
            <pc:sldMk cId="0" sldId="260"/>
            <ac:spMk id="2" creationId="{DD569E5B-BB89-492E-A45D-CA1D56F42BB1}"/>
          </ac:spMkLst>
        </pc:spChg>
        <pc:spChg chg="add mod">
          <ac:chgData name="Bokor András" userId="a09a8dfa-58ff-4541-b98b-1f2e44260421" providerId="ADAL" clId="{0B4E93E6-2362-4CCA-9FE1-FD1A0B5D3655}" dt="2023-11-08T14:50:09.761" v="785" actId="1076"/>
          <ac:spMkLst>
            <pc:docMk/>
            <pc:sldMk cId="0" sldId="260"/>
            <ac:spMk id="3" creationId="{8401DD55-C9E7-3BE3-63F1-C2F74F2AD0A9}"/>
          </ac:spMkLst>
        </pc:spChg>
        <pc:spChg chg="add mod">
          <ac:chgData name="Bokor András" userId="a09a8dfa-58ff-4541-b98b-1f2e44260421" providerId="ADAL" clId="{0B4E93E6-2362-4CCA-9FE1-FD1A0B5D3655}" dt="2023-11-08T14:50:09.761" v="785" actId="1076"/>
          <ac:spMkLst>
            <pc:docMk/>
            <pc:sldMk cId="0" sldId="260"/>
            <ac:spMk id="4" creationId="{A075500D-6C85-D56B-B392-946212EC4E6D}"/>
          </ac:spMkLst>
        </pc:spChg>
        <pc:spChg chg="add del mod">
          <ac:chgData name="Bokor András" userId="a09a8dfa-58ff-4541-b98b-1f2e44260421" providerId="ADAL" clId="{0B4E93E6-2362-4CCA-9FE1-FD1A0B5D3655}" dt="2023-11-08T15:07:03.867" v="865" actId="21"/>
          <ac:spMkLst>
            <pc:docMk/>
            <pc:sldMk cId="0" sldId="260"/>
            <ac:spMk id="5" creationId="{9B1414E0-D3C6-0511-2589-13BDC3207203}"/>
          </ac:spMkLst>
        </pc:spChg>
        <pc:spChg chg="mod">
          <ac:chgData name="Bokor András" userId="a09a8dfa-58ff-4541-b98b-1f2e44260421" providerId="ADAL" clId="{0B4E93E6-2362-4CCA-9FE1-FD1A0B5D3655}" dt="2023-11-08T12:48:02.644" v="152" actId="1076"/>
          <ac:spMkLst>
            <pc:docMk/>
            <pc:sldMk cId="0" sldId="260"/>
            <ac:spMk id="161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2:48:26.326" v="156" actId="20577"/>
          <ac:spMkLst>
            <pc:docMk/>
            <pc:sldMk cId="0" sldId="260"/>
            <ac:spMk id="163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16:08.665" v="571"/>
          <ac:spMkLst>
            <pc:docMk/>
            <pc:sldMk cId="0" sldId="260"/>
            <ac:spMk id="164" creationId="{00000000-0000-0000-0000-000000000000}"/>
          </ac:spMkLst>
        </pc:spChg>
        <pc:spChg chg="del mod">
          <ac:chgData name="Bokor András" userId="a09a8dfa-58ff-4541-b98b-1f2e44260421" providerId="ADAL" clId="{0B4E93E6-2362-4CCA-9FE1-FD1A0B5D3655}" dt="2023-11-08T14:50:13.398" v="786" actId="21"/>
          <ac:spMkLst>
            <pc:docMk/>
            <pc:sldMk cId="0" sldId="260"/>
            <ac:spMk id="165" creationId="{00000000-0000-0000-0000-000000000000}"/>
          </ac:spMkLst>
        </pc:spChg>
        <pc:spChg chg="del mod">
          <ac:chgData name="Bokor András" userId="a09a8dfa-58ff-4541-b98b-1f2e44260421" providerId="ADAL" clId="{0B4E93E6-2362-4CCA-9FE1-FD1A0B5D3655}" dt="2023-11-08T14:50:13.398" v="786" actId="21"/>
          <ac:spMkLst>
            <pc:docMk/>
            <pc:sldMk cId="0" sldId="260"/>
            <ac:spMk id="166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52:54.861" v="803"/>
          <ac:spMkLst>
            <pc:docMk/>
            <pc:sldMk cId="0" sldId="260"/>
            <ac:spMk id="167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52:09.105" v="801"/>
          <ac:spMkLst>
            <pc:docMk/>
            <pc:sldMk cId="0" sldId="260"/>
            <ac:spMk id="168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45:55.215" v="779" actId="207"/>
          <ac:spMkLst>
            <pc:docMk/>
            <pc:sldMk cId="0" sldId="260"/>
            <ac:spMk id="169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45:57.659" v="780"/>
          <ac:spMkLst>
            <pc:docMk/>
            <pc:sldMk cId="0" sldId="260"/>
            <ac:spMk id="170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45:11.900" v="770" actId="207"/>
          <ac:spMkLst>
            <pc:docMk/>
            <pc:sldMk cId="0" sldId="260"/>
            <ac:spMk id="171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45:16.558" v="773" actId="20577"/>
          <ac:spMkLst>
            <pc:docMk/>
            <pc:sldMk cId="0" sldId="260"/>
            <ac:spMk id="172" creationId="{00000000-0000-0000-0000-000000000000}"/>
          </ac:spMkLst>
        </pc:spChg>
        <pc:spChg chg="del mod">
          <ac:chgData name="Bokor András" userId="a09a8dfa-58ff-4541-b98b-1f2e44260421" providerId="ADAL" clId="{0B4E93E6-2362-4CCA-9FE1-FD1A0B5D3655}" dt="2023-11-08T14:50:13.398" v="786" actId="21"/>
          <ac:spMkLst>
            <pc:docMk/>
            <pc:sldMk cId="0" sldId="260"/>
            <ac:spMk id="175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52:07.910" v="800" actId="207"/>
          <ac:spMkLst>
            <pc:docMk/>
            <pc:sldMk cId="0" sldId="260"/>
            <ac:spMk id="179" creationId="{00000000-0000-0000-0000-000000000000}"/>
          </ac:spMkLst>
        </pc:spChg>
      </pc:sldChg>
      <pc:sldChg chg="addSp delSp modSp mod ord">
        <pc:chgData name="Bokor András" userId="a09a8dfa-58ff-4541-b98b-1f2e44260421" providerId="ADAL" clId="{0B4E93E6-2362-4CCA-9FE1-FD1A0B5D3655}" dt="2023-11-08T14:37:17.262" v="690"/>
        <pc:sldMkLst>
          <pc:docMk/>
          <pc:sldMk cId="0" sldId="261"/>
        </pc:sldMkLst>
        <pc:spChg chg="add del mod">
          <ac:chgData name="Bokor András" userId="a09a8dfa-58ff-4541-b98b-1f2e44260421" providerId="ADAL" clId="{0B4E93E6-2362-4CCA-9FE1-FD1A0B5D3655}" dt="2023-11-08T14:22:53.689" v="601"/>
          <ac:spMkLst>
            <pc:docMk/>
            <pc:sldMk cId="0" sldId="261"/>
            <ac:spMk id="2" creationId="{17CE56FB-5836-2876-0902-222F0C230A12}"/>
          </ac:spMkLst>
        </pc:spChg>
        <pc:spChg chg="mod">
          <ac:chgData name="Bokor András" userId="a09a8dfa-58ff-4541-b98b-1f2e44260421" providerId="ADAL" clId="{0B4E93E6-2362-4CCA-9FE1-FD1A0B5D3655}" dt="2023-11-08T12:39:28.340" v="85" actId="20577"/>
          <ac:spMkLst>
            <pc:docMk/>
            <pc:sldMk cId="0" sldId="261"/>
            <ac:spMk id="187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12:12.799" v="563" actId="207"/>
          <ac:spMkLst>
            <pc:docMk/>
            <pc:sldMk cId="0" sldId="261"/>
            <ac:spMk id="189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2:38:55.405" v="60" actId="20577"/>
          <ac:spMkLst>
            <pc:docMk/>
            <pc:sldMk cId="0" sldId="261"/>
            <ac:spMk id="190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2:39:01.548" v="72" actId="20577"/>
          <ac:spMkLst>
            <pc:docMk/>
            <pc:sldMk cId="0" sldId="261"/>
            <ac:spMk id="191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28:30.440" v="615" actId="207"/>
          <ac:spMkLst>
            <pc:docMk/>
            <pc:sldMk cId="0" sldId="261"/>
            <ac:spMk id="192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37:17.262" v="690"/>
          <ac:spMkLst>
            <pc:docMk/>
            <pc:sldMk cId="0" sldId="261"/>
            <ac:spMk id="193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27:51.599" v="610" actId="207"/>
          <ac:spMkLst>
            <pc:docMk/>
            <pc:sldMk cId="0" sldId="261"/>
            <ac:spMk id="194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27:55.811" v="613" actId="20577"/>
          <ac:spMkLst>
            <pc:docMk/>
            <pc:sldMk cId="0" sldId="261"/>
            <ac:spMk id="195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22:50.640" v="599" actId="207"/>
          <ac:spMkLst>
            <pc:docMk/>
            <pc:sldMk cId="0" sldId="261"/>
            <ac:spMk id="196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22:59.385" v="604" actId="20577"/>
          <ac:spMkLst>
            <pc:docMk/>
            <pc:sldMk cId="0" sldId="261"/>
            <ac:spMk id="197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2:38:48.502" v="57" actId="20577"/>
          <ac:spMkLst>
            <pc:docMk/>
            <pc:sldMk cId="0" sldId="261"/>
            <ac:spMk id="199" creationId="{00000000-0000-0000-0000-000000000000}"/>
          </ac:spMkLst>
        </pc:spChg>
      </pc:sldChg>
      <pc:sldChg chg="modSp mod">
        <pc:chgData name="Bokor András" userId="a09a8dfa-58ff-4541-b98b-1f2e44260421" providerId="ADAL" clId="{0B4E93E6-2362-4CCA-9FE1-FD1A0B5D3655}" dt="2023-11-08T14:42:49.599" v="764" actId="207"/>
        <pc:sldMkLst>
          <pc:docMk/>
          <pc:sldMk cId="0" sldId="262"/>
        </pc:sldMkLst>
        <pc:spChg chg="mod">
          <ac:chgData name="Bokor András" userId="a09a8dfa-58ff-4541-b98b-1f2e44260421" providerId="ADAL" clId="{0B4E93E6-2362-4CCA-9FE1-FD1A0B5D3655}" dt="2023-11-08T13:52:12.214" v="203" actId="20577"/>
          <ac:spMkLst>
            <pc:docMk/>
            <pc:sldMk cId="0" sldId="262"/>
            <ac:spMk id="207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42:49.599" v="764" actId="207"/>
          <ac:spMkLst>
            <pc:docMk/>
            <pc:sldMk cId="0" sldId="262"/>
            <ac:spMk id="208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3:51:48.933" v="184" actId="20577"/>
          <ac:spMkLst>
            <pc:docMk/>
            <pc:sldMk cId="0" sldId="262"/>
            <ac:spMk id="209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38:54.615" v="716" actId="20577"/>
          <ac:spMkLst>
            <pc:docMk/>
            <pc:sldMk cId="0" sldId="262"/>
            <ac:spMk id="210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40:10.548" v="740" actId="20577"/>
          <ac:spMkLst>
            <pc:docMk/>
            <pc:sldMk cId="0" sldId="262"/>
            <ac:spMk id="211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40:07.067" v="737" actId="207"/>
          <ac:spMkLst>
            <pc:docMk/>
            <pc:sldMk cId="0" sldId="262"/>
            <ac:spMk id="212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39:29.017" v="723" actId="207"/>
          <ac:spMkLst>
            <pc:docMk/>
            <pc:sldMk cId="0" sldId="262"/>
            <ac:spMk id="213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39:36.641" v="727" actId="20577"/>
          <ac:spMkLst>
            <pc:docMk/>
            <pc:sldMk cId="0" sldId="262"/>
            <ac:spMk id="214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41:19.708" v="752" actId="20577"/>
          <ac:spMkLst>
            <pc:docMk/>
            <pc:sldMk cId="0" sldId="262"/>
            <ac:spMk id="215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41:13.781" v="746" actId="207"/>
          <ac:spMkLst>
            <pc:docMk/>
            <pc:sldMk cId="0" sldId="262"/>
            <ac:spMk id="216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3:51:39.427" v="182" actId="20577"/>
          <ac:spMkLst>
            <pc:docMk/>
            <pc:sldMk cId="0" sldId="262"/>
            <ac:spMk id="218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38:58.606" v="717"/>
          <ac:spMkLst>
            <pc:docMk/>
            <pc:sldMk cId="0" sldId="262"/>
            <ac:spMk id="219" creationId="{00000000-0000-0000-0000-000000000000}"/>
          </ac:spMkLst>
        </pc:spChg>
      </pc:sldChg>
      <pc:sldChg chg="addSp delSp modSp mod ord">
        <pc:chgData name="Bokor András" userId="a09a8dfa-58ff-4541-b98b-1f2e44260421" providerId="ADAL" clId="{0B4E93E6-2362-4CCA-9FE1-FD1A0B5D3655}" dt="2023-11-08T14:32:40.932" v="653" actId="20577"/>
        <pc:sldMkLst>
          <pc:docMk/>
          <pc:sldMk cId="0" sldId="263"/>
        </pc:sldMkLst>
        <pc:spChg chg="add del mod">
          <ac:chgData name="Bokor András" userId="a09a8dfa-58ff-4541-b98b-1f2e44260421" providerId="ADAL" clId="{0B4E93E6-2362-4CCA-9FE1-FD1A0B5D3655}" dt="2023-11-08T14:32:32.028" v="650"/>
          <ac:spMkLst>
            <pc:docMk/>
            <pc:sldMk cId="0" sldId="263"/>
            <ac:spMk id="2" creationId="{F133A3E8-61AC-164C-A6E6-34A25213A0C7}"/>
          </ac:spMkLst>
        </pc:spChg>
        <pc:spChg chg="mod">
          <ac:chgData name="Bokor András" userId="a09a8dfa-58ff-4541-b98b-1f2e44260421" providerId="ADAL" clId="{0B4E93E6-2362-4CCA-9FE1-FD1A0B5D3655}" dt="2023-11-08T12:40:34.641" v="107" actId="20577"/>
          <ac:spMkLst>
            <pc:docMk/>
            <pc:sldMk cId="0" sldId="263"/>
            <ac:spMk id="230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30:12.366" v="621" actId="207"/>
          <ac:spMkLst>
            <pc:docMk/>
            <pc:sldMk cId="0" sldId="263"/>
            <ac:spMk id="232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30:10.462" v="620" actId="207"/>
          <ac:spMkLst>
            <pc:docMk/>
            <pc:sldMk cId="0" sldId="263"/>
            <ac:spMk id="233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29:36.216" v="617"/>
          <ac:spMkLst>
            <pc:docMk/>
            <pc:sldMk cId="0" sldId="263"/>
            <ac:spMk id="234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31:44.470" v="636" actId="207"/>
          <ac:spMkLst>
            <pc:docMk/>
            <pc:sldMk cId="0" sldId="263"/>
            <ac:spMk id="235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31:40.482" v="634" actId="1037"/>
          <ac:spMkLst>
            <pc:docMk/>
            <pc:sldMk cId="0" sldId="263"/>
            <ac:spMk id="236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32:20.308" v="647" actId="207"/>
          <ac:spMkLst>
            <pc:docMk/>
            <pc:sldMk cId="0" sldId="263"/>
            <ac:spMk id="237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32:40.932" v="653" actId="20577"/>
          <ac:spMkLst>
            <pc:docMk/>
            <pc:sldMk cId="0" sldId="263"/>
            <ac:spMk id="238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30:45.659" v="627" actId="207"/>
          <ac:spMkLst>
            <pc:docMk/>
            <pc:sldMk cId="0" sldId="263"/>
            <ac:spMk id="239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4:30:50.671" v="630" actId="20577"/>
          <ac:spMkLst>
            <pc:docMk/>
            <pc:sldMk cId="0" sldId="263"/>
            <ac:spMk id="240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2:40:31.357" v="106" actId="20577"/>
          <ac:spMkLst>
            <pc:docMk/>
            <pc:sldMk cId="0" sldId="263"/>
            <ac:spMk id="242" creationId="{00000000-0000-0000-0000-000000000000}"/>
          </ac:spMkLst>
        </pc:spChg>
      </pc:sldChg>
      <pc:sldChg chg="ord">
        <pc:chgData name="Bokor András" userId="a09a8dfa-58ff-4541-b98b-1f2e44260421" providerId="ADAL" clId="{0B4E93E6-2362-4CCA-9FE1-FD1A0B5D3655}" dt="2023-11-08T13:52:56.390" v="207"/>
        <pc:sldMkLst>
          <pc:docMk/>
          <pc:sldMk cId="0" sldId="264"/>
        </pc:sldMkLst>
      </pc:sldChg>
      <pc:sldChg chg="addSp delSp modSp mod ord">
        <pc:chgData name="Bokor András" userId="a09a8dfa-58ff-4541-b98b-1f2e44260421" providerId="ADAL" clId="{0B4E93E6-2362-4CCA-9FE1-FD1A0B5D3655}" dt="2023-11-08T15:03:37.211" v="851" actId="20577"/>
        <pc:sldMkLst>
          <pc:docMk/>
          <pc:sldMk cId="0" sldId="269"/>
        </pc:sldMkLst>
        <pc:spChg chg="add mod">
          <ac:chgData name="Bokor András" userId="a09a8dfa-58ff-4541-b98b-1f2e44260421" providerId="ADAL" clId="{0B4E93E6-2362-4CCA-9FE1-FD1A0B5D3655}" dt="2023-11-08T14:50:20.097" v="788" actId="1076"/>
          <ac:spMkLst>
            <pc:docMk/>
            <pc:sldMk cId="0" sldId="269"/>
            <ac:spMk id="2" creationId="{A6B1DB30-BC1A-E7F9-B6D3-50DA984CEB3D}"/>
          </ac:spMkLst>
        </pc:spChg>
        <pc:spChg chg="add mod">
          <ac:chgData name="Bokor András" userId="a09a8dfa-58ff-4541-b98b-1f2e44260421" providerId="ADAL" clId="{0B4E93E6-2362-4CCA-9FE1-FD1A0B5D3655}" dt="2023-11-08T14:50:20.097" v="788" actId="1076"/>
          <ac:spMkLst>
            <pc:docMk/>
            <pc:sldMk cId="0" sldId="269"/>
            <ac:spMk id="3" creationId="{230DE6AC-58D2-5765-C1BB-773672F08576}"/>
          </ac:spMkLst>
        </pc:spChg>
        <pc:spChg chg="add mod">
          <ac:chgData name="Bokor András" userId="a09a8dfa-58ff-4541-b98b-1f2e44260421" providerId="ADAL" clId="{0B4E93E6-2362-4CCA-9FE1-FD1A0B5D3655}" dt="2023-11-08T14:50:29.653" v="790" actId="1076"/>
          <ac:spMkLst>
            <pc:docMk/>
            <pc:sldMk cId="0" sldId="269"/>
            <ac:spMk id="4" creationId="{4ADE290B-8FE3-2A90-9428-26B49358FCA5}"/>
          </ac:spMkLst>
        </pc:spChg>
        <pc:spChg chg="add mod">
          <ac:chgData name="Bokor András" userId="a09a8dfa-58ff-4541-b98b-1f2e44260421" providerId="ADAL" clId="{0B4E93E6-2362-4CCA-9FE1-FD1A0B5D3655}" dt="2023-11-08T15:03:34.365" v="849" actId="1076"/>
          <ac:spMkLst>
            <pc:docMk/>
            <pc:sldMk cId="0" sldId="269"/>
            <ac:spMk id="5" creationId="{F06FB876-EDD1-972A-5BB4-8F30A8141A23}"/>
          </ac:spMkLst>
        </pc:spChg>
        <pc:spChg chg="mod">
          <ac:chgData name="Bokor András" userId="a09a8dfa-58ff-4541-b98b-1f2e44260421" providerId="ADAL" clId="{0B4E93E6-2362-4CCA-9FE1-FD1A0B5D3655}" dt="2023-11-08T12:41:20.627" v="115" actId="20577"/>
          <ac:spMkLst>
            <pc:docMk/>
            <pc:sldMk cId="0" sldId="269"/>
            <ac:spMk id="328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3:59:16.655" v="344" actId="404"/>
          <ac:spMkLst>
            <pc:docMk/>
            <pc:sldMk cId="0" sldId="269"/>
            <ac:spMk id="331" creationId="{00000000-0000-0000-0000-000000000000}"/>
          </ac:spMkLst>
        </pc:spChg>
        <pc:spChg chg="del mod">
          <ac:chgData name="Bokor András" userId="a09a8dfa-58ff-4541-b98b-1f2e44260421" providerId="ADAL" clId="{0B4E93E6-2362-4CCA-9FE1-FD1A0B5D3655}" dt="2023-11-08T14:49:45.498" v="781" actId="21"/>
          <ac:spMkLst>
            <pc:docMk/>
            <pc:sldMk cId="0" sldId="269"/>
            <ac:spMk id="332" creationId="{00000000-0000-0000-0000-000000000000}"/>
          </ac:spMkLst>
        </pc:spChg>
        <pc:spChg chg="del mod">
          <ac:chgData name="Bokor András" userId="a09a8dfa-58ff-4541-b98b-1f2e44260421" providerId="ADAL" clId="{0B4E93E6-2362-4CCA-9FE1-FD1A0B5D3655}" dt="2023-11-08T14:49:45.498" v="781" actId="21"/>
          <ac:spMkLst>
            <pc:docMk/>
            <pc:sldMk cId="0" sldId="269"/>
            <ac:spMk id="333" creationId="{00000000-0000-0000-0000-000000000000}"/>
          </ac:spMkLst>
        </pc:spChg>
        <pc:spChg chg="del mod">
          <ac:chgData name="Bokor András" userId="a09a8dfa-58ff-4541-b98b-1f2e44260421" providerId="ADAL" clId="{0B4E93E6-2362-4CCA-9FE1-FD1A0B5D3655}" dt="2023-11-08T14:50:34.175" v="791" actId="21"/>
          <ac:spMkLst>
            <pc:docMk/>
            <pc:sldMk cId="0" sldId="269"/>
            <ac:spMk id="334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5:03:37.211" v="851" actId="20577"/>
          <ac:spMkLst>
            <pc:docMk/>
            <pc:sldMk cId="0" sldId="269"/>
            <ac:spMk id="335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5:02:03.683" v="826" actId="1076"/>
          <ac:spMkLst>
            <pc:docMk/>
            <pc:sldMk cId="0" sldId="269"/>
            <ac:spMk id="336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3:59:28.884" v="351" actId="20577"/>
          <ac:spMkLst>
            <pc:docMk/>
            <pc:sldMk cId="0" sldId="269"/>
            <ac:spMk id="337" creationId="{00000000-0000-0000-0000-000000000000}"/>
          </ac:spMkLst>
        </pc:spChg>
      </pc:sldChg>
      <pc:sldChg chg="modSp mod ord">
        <pc:chgData name="Bokor András" userId="a09a8dfa-58ff-4541-b98b-1f2e44260421" providerId="ADAL" clId="{0B4E93E6-2362-4CCA-9FE1-FD1A0B5D3655}" dt="2023-11-08T15:12:19.233" v="880"/>
        <pc:sldMkLst>
          <pc:docMk/>
          <pc:sldMk cId="0" sldId="270"/>
        </pc:sldMkLst>
        <pc:spChg chg="mod">
          <ac:chgData name="Bokor András" userId="a09a8dfa-58ff-4541-b98b-1f2e44260421" providerId="ADAL" clId="{0B4E93E6-2362-4CCA-9FE1-FD1A0B5D3655}" dt="2023-11-08T13:53:14.025" v="213" actId="20577"/>
          <ac:spMkLst>
            <pc:docMk/>
            <pc:sldMk cId="0" sldId="270"/>
            <ac:spMk id="351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3:53:37.756" v="220" actId="20577"/>
          <ac:spMkLst>
            <pc:docMk/>
            <pc:sldMk cId="0" sldId="270"/>
            <ac:spMk id="352" creationId="{00000000-0000-0000-0000-000000000000}"/>
          </ac:spMkLst>
        </pc:spChg>
        <pc:spChg chg="mod">
          <ac:chgData name="Bokor András" userId="a09a8dfa-58ff-4541-b98b-1f2e44260421" providerId="ADAL" clId="{0B4E93E6-2362-4CCA-9FE1-FD1A0B5D3655}" dt="2023-11-08T13:53:55.945" v="257" actId="20577"/>
          <ac:spMkLst>
            <pc:docMk/>
            <pc:sldMk cId="0" sldId="270"/>
            <ac:spMk id="367" creationId="{00000000-0000-0000-0000-000000000000}"/>
          </ac:spMkLst>
        </pc:spChg>
      </pc:sldChg>
      <pc:sldChg chg="ord">
        <pc:chgData name="Bokor András" userId="a09a8dfa-58ff-4541-b98b-1f2e44260421" providerId="ADAL" clId="{0B4E93E6-2362-4CCA-9FE1-FD1A0B5D3655}" dt="2023-11-08T15:12:37.383" v="882"/>
        <pc:sldMkLst>
          <pc:docMk/>
          <pc:sldMk cId="0" sldId="271"/>
        </pc:sldMkLst>
      </pc:sldChg>
      <pc:sldChg chg="ord">
        <pc:chgData name="Bokor András" userId="a09a8dfa-58ff-4541-b98b-1f2e44260421" providerId="ADAL" clId="{0B4E93E6-2362-4CCA-9FE1-FD1A0B5D3655}" dt="2023-11-08T15:12:55.136" v="884"/>
        <pc:sldMkLst>
          <pc:docMk/>
          <pc:sldMk cId="0" sldId="272"/>
        </pc:sldMkLst>
      </pc:sldChg>
      <pc:sldChg chg="ord">
        <pc:chgData name="Bokor András" userId="a09a8dfa-58ff-4541-b98b-1f2e44260421" providerId="ADAL" clId="{0B4E93E6-2362-4CCA-9FE1-FD1A0B5D3655}" dt="2023-11-08T15:13:11.646" v="886"/>
        <pc:sldMkLst>
          <pc:docMk/>
          <pc:sldMk cId="0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8696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1651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4524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968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4390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9589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1D12E-814F-3D8C-B8A2-4FA3E1870E7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639550" y="190500"/>
            <a:ext cx="3905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3905" y="234991"/>
            <a:ext cx="3104322" cy="246526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6"/>
          <p:cNvSpPr/>
          <p:nvPr/>
        </p:nvSpPr>
        <p:spPr>
          <a:xfrm>
            <a:off x="2227742" y="2271912"/>
            <a:ext cx="466542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Földszinti AULA</a:t>
            </a:r>
            <a:endParaRPr sz="3200" b="1" i="0" u="sng" strike="noStrike" cap="none" dirty="0">
              <a:solidFill>
                <a:srgbClr val="B3B3B3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0" u="none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4 db ASZTAL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6"/>
          <p:cNvSpPr/>
          <p:nvPr/>
        </p:nvSpPr>
        <p:spPr>
          <a:xfrm>
            <a:off x="1119053" y="84298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HÁTSÓ AJTÓ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6"/>
          <p:cNvSpPr/>
          <p:nvPr/>
        </p:nvSpPr>
        <p:spPr>
          <a:xfrm>
            <a:off x="4981939" y="84298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6"/>
          <p:cNvSpPr/>
          <p:nvPr/>
        </p:nvSpPr>
        <p:spPr>
          <a:xfrm>
            <a:off x="4027939" y="602639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ÁRUS</a:t>
            </a:r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OK FOGADÁSA (ideiglenes)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6"/>
          <p:cNvSpPr/>
          <p:nvPr/>
        </p:nvSpPr>
        <p:spPr>
          <a:xfrm>
            <a:off x="669663" y="6302889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ELSŐ AJTÓ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9676" y="5573762"/>
            <a:ext cx="1828800" cy="10571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5;p17">
            <a:extLst>
              <a:ext uri="{FF2B5EF4-FFF2-40B4-BE49-F238E27FC236}">
                <a16:creationId xmlns:a16="http://schemas.microsoft.com/office/drawing/2014/main" id="{A6B1DB30-BC1A-E7F9-B6D3-50DA984CEB3D}"/>
              </a:ext>
            </a:extLst>
          </p:cNvPr>
          <p:cNvSpPr/>
          <p:nvPr/>
        </p:nvSpPr>
        <p:spPr>
          <a:xfrm rot="16200000">
            <a:off x="4942391" y="5170912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Jandó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Luca</a:t>
            </a:r>
            <a:r>
              <a:rPr lang="hu-HU" sz="1800" dirty="0">
                <a:solidFill>
                  <a:schemeClr val="bg1"/>
                </a:solidFill>
              </a:rPr>
              <a:t> 3/1</a:t>
            </a:r>
            <a:endParaRPr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66;p17">
            <a:extLst>
              <a:ext uri="{FF2B5EF4-FFF2-40B4-BE49-F238E27FC236}">
                <a16:creationId xmlns:a16="http://schemas.microsoft.com/office/drawing/2014/main" id="{230DE6AC-58D2-5765-C1BB-773672F08576}"/>
              </a:ext>
            </a:extLst>
          </p:cNvPr>
          <p:cNvSpPr/>
          <p:nvPr/>
        </p:nvSpPr>
        <p:spPr>
          <a:xfrm rot="16200000">
            <a:off x="5770391" y="5178159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Jandó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Luca</a:t>
            </a:r>
            <a:r>
              <a:rPr lang="hu-HU" sz="1800" dirty="0">
                <a:solidFill>
                  <a:schemeClr val="bg1"/>
                </a:solidFill>
              </a:rPr>
              <a:t> 3/2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75;p17">
            <a:extLst>
              <a:ext uri="{FF2B5EF4-FFF2-40B4-BE49-F238E27FC236}">
                <a16:creationId xmlns:a16="http://schemas.microsoft.com/office/drawing/2014/main" id="{4ADE290B-8FE3-2A90-9428-26B49358FCA5}"/>
              </a:ext>
            </a:extLst>
          </p:cNvPr>
          <p:cNvSpPr/>
          <p:nvPr/>
        </p:nvSpPr>
        <p:spPr>
          <a:xfrm>
            <a:off x="5482391" y="3810159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Jandó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Luca</a:t>
            </a:r>
            <a:r>
              <a:rPr lang="hu-HU" sz="1800" dirty="0">
                <a:solidFill>
                  <a:schemeClr val="bg1"/>
                </a:solidFill>
              </a:rPr>
              <a:t> 3/3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63F26AC-A9DC-27AC-3C8A-8FB8084B35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1</a:t>
            </a:fld>
            <a:endParaRPr lang="hu-HU"/>
          </a:p>
        </p:txBody>
      </p:sp>
      <p:sp>
        <p:nvSpPr>
          <p:cNvPr id="8" name="Google Shape;242;p20">
            <a:extLst>
              <a:ext uri="{FF2B5EF4-FFF2-40B4-BE49-F238E27FC236}">
                <a16:creationId xmlns:a16="http://schemas.microsoft.com/office/drawing/2014/main" id="{0EB0C054-7BE0-306B-3895-5E50853F6B30}"/>
              </a:ext>
            </a:extLst>
          </p:cNvPr>
          <p:cNvSpPr/>
          <p:nvPr/>
        </p:nvSpPr>
        <p:spPr>
          <a:xfrm>
            <a:off x="7479097" y="3671780"/>
            <a:ext cx="555194" cy="552379"/>
          </a:xfrm>
          <a:prstGeom prst="ellipse">
            <a:avLst/>
          </a:prstGeom>
          <a:noFill/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42;p20">
            <a:extLst>
              <a:ext uri="{FF2B5EF4-FFF2-40B4-BE49-F238E27FC236}">
                <a16:creationId xmlns:a16="http://schemas.microsoft.com/office/drawing/2014/main" id="{979265F4-9CEA-4438-15DE-D8D4103F4C25}"/>
              </a:ext>
            </a:extLst>
          </p:cNvPr>
          <p:cNvSpPr/>
          <p:nvPr/>
        </p:nvSpPr>
        <p:spPr>
          <a:xfrm>
            <a:off x="9631292" y="2950594"/>
            <a:ext cx="1856935" cy="1207147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Földszint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AULA</a:t>
            </a:r>
            <a:endParaRPr sz="1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Kép 6" descr="A képen szöveg, művészet látható&#10;&#10;Automatikusan generált leírás">
            <a:extLst>
              <a:ext uri="{FF2B5EF4-FFF2-40B4-BE49-F238E27FC236}">
                <a16:creationId xmlns:a16="http://schemas.microsoft.com/office/drawing/2014/main" id="{B701DBF7-112D-5A52-62C5-81C2294D2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27" y="142069"/>
            <a:ext cx="823190" cy="79152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5593B22C-9F73-0C7F-5A5D-1499558F1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29" y="933598"/>
            <a:ext cx="178117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"/>
          <p:cNvSpPr/>
          <p:nvPr/>
        </p:nvSpPr>
        <p:spPr>
          <a:xfrm>
            <a:off x="5077649" y="6283748"/>
            <a:ext cx="1295779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AJTÓ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0"/>
          <p:cNvSpPr/>
          <p:nvPr/>
        </p:nvSpPr>
        <p:spPr>
          <a:xfrm>
            <a:off x="3210542" y="199623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0"/>
          <p:cNvSpPr/>
          <p:nvPr/>
        </p:nvSpPr>
        <p:spPr>
          <a:xfrm>
            <a:off x="2726302" y="642210"/>
            <a:ext cx="593116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KÉZIMUNKA TEREM (1.01)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0" u="none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8 db ASZTAL</a:t>
            </a:r>
            <a:endParaRPr dirty="0"/>
          </a:p>
        </p:txBody>
      </p:sp>
      <p:sp>
        <p:nvSpPr>
          <p:cNvPr id="231" name="Google Shape;231;p20"/>
          <p:cNvSpPr/>
          <p:nvPr/>
        </p:nvSpPr>
        <p:spPr>
          <a:xfrm>
            <a:off x="6373428" y="199623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0"/>
          <p:cNvSpPr/>
          <p:nvPr/>
        </p:nvSpPr>
        <p:spPr>
          <a:xfrm rot="16200000">
            <a:off x="3028481" y="3212038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bg1"/>
                </a:solidFill>
                <a:latin typeface="Calibri" panose="020F0502020204030204" pitchFamily="34" charset="0"/>
              </a:rPr>
              <a:t>Adventi koszorú készítés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0"/>
          <p:cNvSpPr/>
          <p:nvPr/>
        </p:nvSpPr>
        <p:spPr>
          <a:xfrm>
            <a:off x="5471129" y="1835789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bg1"/>
                </a:solidFill>
                <a:latin typeface="Calibri" panose="020F0502020204030204" pitchFamily="34" charset="0"/>
              </a:rPr>
              <a:t>Adventi koszorú készítés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0"/>
          <p:cNvSpPr/>
          <p:nvPr/>
        </p:nvSpPr>
        <p:spPr>
          <a:xfrm>
            <a:off x="2381865" y="5603516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sztály </a:t>
            </a:r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/1</a:t>
            </a:r>
          </a:p>
        </p:txBody>
      </p:sp>
      <p:sp>
        <p:nvSpPr>
          <p:cNvPr id="239" name="Google Shape;239;p20"/>
          <p:cNvSpPr/>
          <p:nvPr/>
        </p:nvSpPr>
        <p:spPr>
          <a:xfrm rot="-5400000">
            <a:off x="505046" y="2350281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sztály 3/3</a:t>
            </a:r>
          </a:p>
        </p:txBody>
      </p:sp>
      <p:sp>
        <p:nvSpPr>
          <p:cNvPr id="240" name="Google Shape;240;p20"/>
          <p:cNvSpPr/>
          <p:nvPr/>
        </p:nvSpPr>
        <p:spPr>
          <a:xfrm rot="-5400000">
            <a:off x="505046" y="4446632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osztály </a:t>
            </a:r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/2</a:t>
            </a:r>
          </a:p>
        </p:txBody>
      </p:sp>
      <p:sp>
        <p:nvSpPr>
          <p:cNvPr id="241" name="Google Shape;241;p20"/>
          <p:cNvSpPr/>
          <p:nvPr/>
        </p:nvSpPr>
        <p:spPr>
          <a:xfrm>
            <a:off x="11308935" y="2887741"/>
            <a:ext cx="360000" cy="156966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TÁBLA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0"/>
          <p:cNvSpPr/>
          <p:nvPr/>
        </p:nvSpPr>
        <p:spPr>
          <a:xfrm>
            <a:off x="10128738" y="199622"/>
            <a:ext cx="1856935" cy="1207147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I. em.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Jobb oldal 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5. terem</a:t>
            </a:r>
            <a:endParaRPr sz="1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9;p16">
            <a:extLst>
              <a:ext uri="{FF2B5EF4-FFF2-40B4-BE49-F238E27FC236}">
                <a16:creationId xmlns:a16="http://schemas.microsoft.com/office/drawing/2014/main" id="{67BFD178-C919-D477-9794-71137D2596FF}"/>
              </a:ext>
            </a:extLst>
          </p:cNvPr>
          <p:cNvSpPr/>
          <p:nvPr/>
        </p:nvSpPr>
        <p:spPr>
          <a:xfrm>
            <a:off x="7379129" y="1844037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bg1"/>
                </a:solidFill>
                <a:latin typeface="Calibri" panose="020F0502020204030204" pitchFamily="34" charset="0"/>
              </a:rPr>
              <a:t>Adventi koszorú készítés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34;p20">
            <a:extLst>
              <a:ext uri="{FF2B5EF4-FFF2-40B4-BE49-F238E27FC236}">
                <a16:creationId xmlns:a16="http://schemas.microsoft.com/office/drawing/2014/main" id="{75F48A48-CD07-7449-9155-F7C052CA3C1D}"/>
              </a:ext>
            </a:extLst>
          </p:cNvPr>
          <p:cNvSpPr/>
          <p:nvPr/>
        </p:nvSpPr>
        <p:spPr>
          <a:xfrm>
            <a:off x="3563129" y="1839913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bg1"/>
                </a:solidFill>
                <a:latin typeface="Calibri" panose="020F0502020204030204" pitchFamily="34" charset="0"/>
              </a:rPr>
              <a:t>Adventi koszorú készítés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9;p16">
            <a:extLst>
              <a:ext uri="{FF2B5EF4-FFF2-40B4-BE49-F238E27FC236}">
                <a16:creationId xmlns:a16="http://schemas.microsoft.com/office/drawing/2014/main" id="{0E01630E-A9B5-06EC-674C-0E3E106D0379}"/>
              </a:ext>
            </a:extLst>
          </p:cNvPr>
          <p:cNvSpPr/>
          <p:nvPr/>
        </p:nvSpPr>
        <p:spPr>
          <a:xfrm rot="5400000">
            <a:off x="7914332" y="3220285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bg1"/>
                </a:solidFill>
                <a:latin typeface="Calibri" panose="020F0502020204030204" pitchFamily="34" charset="0"/>
              </a:rPr>
              <a:t>Adventi koszorú készítés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2ED9C9E-33F9-AC59-8859-BD2B9DC274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10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237FCB6-C87C-99D0-4B2B-DCEF59E64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39" y="5325287"/>
            <a:ext cx="518130" cy="48934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2E068E2-C66E-3916-0EE9-4768C0113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735" y="5358843"/>
            <a:ext cx="518130" cy="489345"/>
          </a:xfrm>
          <a:prstGeom prst="rect">
            <a:avLst/>
          </a:prstGeom>
        </p:spPr>
      </p:pic>
      <p:pic>
        <p:nvPicPr>
          <p:cNvPr id="9" name="Kép 8" descr="A képen szöveg, művészet látható&#10;&#10;Automatikusan generált leírás">
            <a:extLst>
              <a:ext uri="{FF2B5EF4-FFF2-40B4-BE49-F238E27FC236}">
                <a16:creationId xmlns:a16="http://schemas.microsoft.com/office/drawing/2014/main" id="{A6752AE6-780D-D897-6A1C-37A84D1C0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27" y="142069"/>
            <a:ext cx="823190" cy="79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64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5077649" y="6283748"/>
            <a:ext cx="1295779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AJTÓ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3210542" y="199623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2759955" y="2764281"/>
            <a:ext cx="593116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4T. OSZTÁ</a:t>
            </a:r>
            <a:r>
              <a:rPr lang="hu-HU" sz="3200" b="1" u="sng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LY</a:t>
            </a:r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 (1.19)</a:t>
            </a:r>
            <a:endParaRPr sz="3200" b="1" i="0" u="sng" strike="noStrike" cap="none" dirty="0">
              <a:solidFill>
                <a:srgbClr val="B3B3B3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9</a:t>
            </a:r>
            <a:r>
              <a:rPr lang="hu-HU" sz="3200" b="1" i="0" u="none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 db ASZTAL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6373428" y="199623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2403408" y="5528350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Somos Veronika &amp; Halmai Edina 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2/1</a:t>
            </a:r>
            <a:r>
              <a:rPr lang="hu-HU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u-HU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sz="180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5214598" y="1274600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Jeszenszky-Csikós Tímea 2/1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7122598" y="1274600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Jeszenszky-Csikós Tímea 2/2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/>
          <p:nvPr/>
        </p:nvSpPr>
        <p:spPr>
          <a:xfrm rot="16200000">
            <a:off x="9221904" y="2492182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4T. osztály</a:t>
            </a:r>
          </a:p>
        </p:txBody>
      </p:sp>
      <p:sp>
        <p:nvSpPr>
          <p:cNvPr id="109" name="Google Shape;109;p14"/>
          <p:cNvSpPr/>
          <p:nvPr/>
        </p:nvSpPr>
        <p:spPr>
          <a:xfrm>
            <a:off x="2391334" y="1289421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Terapeutikum</a:t>
            </a:r>
            <a:r>
              <a:rPr lang="hu-HU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2/1</a:t>
            </a:r>
          </a:p>
        </p:txBody>
      </p:sp>
      <p:sp>
        <p:nvSpPr>
          <p:cNvPr id="112" name="Google Shape;112;p14"/>
          <p:cNvSpPr/>
          <p:nvPr/>
        </p:nvSpPr>
        <p:spPr>
          <a:xfrm rot="-5400000">
            <a:off x="1035408" y="4574350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Somos Veronika &amp; Halmai Edina 2/2 </a:t>
            </a:r>
            <a:endParaRPr lang="hu-HU" sz="1800" b="0" i="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/>
          <p:nvPr/>
        </p:nvSpPr>
        <p:spPr>
          <a:xfrm rot="-5400000">
            <a:off x="1023334" y="2304571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Terapeutikum</a:t>
            </a:r>
            <a:r>
              <a:rPr lang="hu-HU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2/1</a:t>
            </a:r>
          </a:p>
        </p:txBody>
      </p:sp>
      <p:sp>
        <p:nvSpPr>
          <p:cNvPr id="114" name="Google Shape;114;p14"/>
          <p:cNvSpPr/>
          <p:nvPr/>
        </p:nvSpPr>
        <p:spPr>
          <a:xfrm>
            <a:off x="11308935" y="2887741"/>
            <a:ext cx="360000" cy="156966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TÁBLA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7739124-5565-B237-E697-F702DD6902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11</a:t>
            </a:fld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B427AE7-12FD-B50E-358F-53EF9E5F4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39" y="5325287"/>
            <a:ext cx="518130" cy="48934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EAB7B252-3357-B8C5-8B16-027B23C9A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914" y="5280791"/>
            <a:ext cx="518130" cy="48934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8366BF0-4AB3-C935-BAD2-F3461413A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012" y="6052257"/>
            <a:ext cx="354103" cy="33443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8CAF1D7-C5EA-EBD6-A9C0-063DDC4F8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116829" y="4048567"/>
            <a:ext cx="354103" cy="334431"/>
          </a:xfrm>
          <a:prstGeom prst="rect">
            <a:avLst/>
          </a:prstGeom>
        </p:spPr>
      </p:pic>
      <p:sp>
        <p:nvSpPr>
          <p:cNvPr id="9" name="Google Shape;218;p19">
            <a:extLst>
              <a:ext uri="{FF2B5EF4-FFF2-40B4-BE49-F238E27FC236}">
                <a16:creationId xmlns:a16="http://schemas.microsoft.com/office/drawing/2014/main" id="{82C38346-C2BE-7DEF-2215-E3A924D19C70}"/>
              </a:ext>
            </a:extLst>
          </p:cNvPr>
          <p:cNvSpPr/>
          <p:nvPr/>
        </p:nvSpPr>
        <p:spPr>
          <a:xfrm>
            <a:off x="10297551" y="199622"/>
            <a:ext cx="1440000" cy="1296000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I. em.  Bal oldal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1. terem</a:t>
            </a:r>
            <a:endParaRPr sz="1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Kép 10" descr="A képen szöveg, művészet látható&#10;&#10;Automatikusan generált leírás">
            <a:extLst>
              <a:ext uri="{FF2B5EF4-FFF2-40B4-BE49-F238E27FC236}">
                <a16:creationId xmlns:a16="http://schemas.microsoft.com/office/drawing/2014/main" id="{37D66AAB-DDC7-FEEA-9FE4-1EE3B0CE3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27" y="142069"/>
            <a:ext cx="823190" cy="791529"/>
          </a:xfrm>
          <a:prstGeom prst="rect">
            <a:avLst/>
          </a:prstGeom>
        </p:spPr>
      </p:pic>
      <p:sp>
        <p:nvSpPr>
          <p:cNvPr id="7" name="Google Shape;274;p22">
            <a:extLst>
              <a:ext uri="{FF2B5EF4-FFF2-40B4-BE49-F238E27FC236}">
                <a16:creationId xmlns:a16="http://schemas.microsoft.com/office/drawing/2014/main" id="{DBD069C0-B4DD-94EB-14CD-70AFB0CE7D42}"/>
              </a:ext>
            </a:extLst>
          </p:cNvPr>
          <p:cNvSpPr/>
          <p:nvPr/>
        </p:nvSpPr>
        <p:spPr>
          <a:xfrm>
            <a:off x="7302262" y="5526426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Stier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Petra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69;p22">
            <a:extLst>
              <a:ext uri="{FF2B5EF4-FFF2-40B4-BE49-F238E27FC236}">
                <a16:creationId xmlns:a16="http://schemas.microsoft.com/office/drawing/2014/main" id="{C89AE1E5-7587-E9F8-0FDB-161C19F16A22}"/>
              </a:ext>
            </a:extLst>
          </p:cNvPr>
          <p:cNvSpPr/>
          <p:nvPr/>
        </p:nvSpPr>
        <p:spPr>
          <a:xfrm rot="16200000">
            <a:off x="9221904" y="4574350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Horváth Luca / </a:t>
            </a:r>
            <a:r>
              <a:rPr lang="hu-HU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Chirimoya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/>
          <p:nvPr/>
        </p:nvSpPr>
        <p:spPr>
          <a:xfrm>
            <a:off x="1728485" y="6069675"/>
            <a:ext cx="1295779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AJTÓ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1671433" y="169220"/>
            <a:ext cx="1560995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2759955" y="2764281"/>
            <a:ext cx="593116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1. OSZTÁLY (1.18)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0" u="none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11 db ASZTAL</a:t>
            </a:r>
            <a:endParaRPr dirty="0"/>
          </a:p>
        </p:txBody>
      </p:sp>
      <p:sp>
        <p:nvSpPr>
          <p:cNvPr id="164" name="Google Shape;164;p17"/>
          <p:cNvSpPr/>
          <p:nvPr/>
        </p:nvSpPr>
        <p:spPr>
          <a:xfrm>
            <a:off x="3759282" y="819506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Minár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-Gál Anikó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1671433" y="819507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Virtics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Alexandra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7"/>
          <p:cNvSpPr/>
          <p:nvPr/>
        </p:nvSpPr>
        <p:spPr>
          <a:xfrm rot="-5400000">
            <a:off x="9343551" y="2304571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Somogyi Renáta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7"/>
          <p:cNvSpPr/>
          <p:nvPr/>
        </p:nvSpPr>
        <p:spPr>
          <a:xfrm rot="-5400000">
            <a:off x="83014" y="2206618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Varázskert ovi &amp; </a:t>
            </a: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Czech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Linda 2/1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7"/>
          <p:cNvSpPr/>
          <p:nvPr/>
        </p:nvSpPr>
        <p:spPr>
          <a:xfrm rot="-5400000">
            <a:off x="83014" y="4114618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Varázskert ovi &amp; </a:t>
            </a: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Czech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Linda 2/2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11308935" y="2887741"/>
            <a:ext cx="360000" cy="156966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TÁBLA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3985559" y="161400"/>
            <a:ext cx="1560995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6031425" y="161400"/>
            <a:ext cx="1560995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7956688" y="169220"/>
            <a:ext cx="1560995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18;p19">
            <a:extLst>
              <a:ext uri="{FF2B5EF4-FFF2-40B4-BE49-F238E27FC236}">
                <a16:creationId xmlns:a16="http://schemas.microsoft.com/office/drawing/2014/main" id="{DD569E5B-BB89-492E-A45D-CA1D56F42BB1}"/>
              </a:ext>
            </a:extLst>
          </p:cNvPr>
          <p:cNvSpPr/>
          <p:nvPr/>
        </p:nvSpPr>
        <p:spPr>
          <a:xfrm>
            <a:off x="10297551" y="199622"/>
            <a:ext cx="1440000" cy="1296000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I. em.  Bal oldal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terem</a:t>
            </a:r>
            <a:endParaRPr sz="1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32;p26">
            <a:extLst>
              <a:ext uri="{FF2B5EF4-FFF2-40B4-BE49-F238E27FC236}">
                <a16:creationId xmlns:a16="http://schemas.microsoft.com/office/drawing/2014/main" id="{8401DD55-C9E7-3BE3-63F1-C2F74F2AD0A9}"/>
              </a:ext>
            </a:extLst>
          </p:cNvPr>
          <p:cNvSpPr/>
          <p:nvPr/>
        </p:nvSpPr>
        <p:spPr>
          <a:xfrm>
            <a:off x="7783185" y="819506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Hindulákné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Dudás Enikő 2/1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33;p26">
            <a:extLst>
              <a:ext uri="{FF2B5EF4-FFF2-40B4-BE49-F238E27FC236}">
                <a16:creationId xmlns:a16="http://schemas.microsoft.com/office/drawing/2014/main" id="{A075500D-6C85-D56B-B392-946212EC4E6D}"/>
              </a:ext>
            </a:extLst>
          </p:cNvPr>
          <p:cNvSpPr/>
          <p:nvPr/>
        </p:nvSpPr>
        <p:spPr>
          <a:xfrm>
            <a:off x="5875185" y="819506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Hindulákné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Dudás Enikő 2/2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34;p26">
            <a:extLst>
              <a:ext uri="{FF2B5EF4-FFF2-40B4-BE49-F238E27FC236}">
                <a16:creationId xmlns:a16="http://schemas.microsoft.com/office/drawing/2014/main" id="{9B1414E0-D3C6-0511-2589-13BDC3207203}"/>
              </a:ext>
            </a:extLst>
          </p:cNvPr>
          <p:cNvSpPr/>
          <p:nvPr/>
        </p:nvSpPr>
        <p:spPr>
          <a:xfrm>
            <a:off x="3412250" y="5655675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 osztály</a:t>
            </a:r>
            <a:endParaRPr lang="hu-H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32;p20">
            <a:extLst>
              <a:ext uri="{FF2B5EF4-FFF2-40B4-BE49-F238E27FC236}">
                <a16:creationId xmlns:a16="http://schemas.microsoft.com/office/drawing/2014/main" id="{909E1A0C-193F-9923-77C6-24270E7C6F11}"/>
              </a:ext>
            </a:extLst>
          </p:cNvPr>
          <p:cNvSpPr/>
          <p:nvPr/>
        </p:nvSpPr>
        <p:spPr>
          <a:xfrm>
            <a:off x="5662245" y="5655675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Bősze Kinga 2/1</a:t>
            </a:r>
            <a:endParaRPr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33;p20">
            <a:extLst>
              <a:ext uri="{FF2B5EF4-FFF2-40B4-BE49-F238E27FC236}">
                <a16:creationId xmlns:a16="http://schemas.microsoft.com/office/drawing/2014/main" id="{FF26716E-8E92-F5C7-E7B4-184CA8F5C4C7}"/>
              </a:ext>
            </a:extLst>
          </p:cNvPr>
          <p:cNvSpPr/>
          <p:nvPr/>
        </p:nvSpPr>
        <p:spPr>
          <a:xfrm>
            <a:off x="7577659" y="5655675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Bősze Kinga 2/2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FB31A8B-61CF-5291-D203-5649A76109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12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A166D45-6049-8DBF-0EFE-E41F7CF90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6" y="5085590"/>
            <a:ext cx="518130" cy="48934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B10C1068-F8CB-54FD-9BB8-BB0871B74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75" y="6254341"/>
            <a:ext cx="518130" cy="48934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39846E9D-23EE-B288-7826-CECBB12F0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738" y="4988941"/>
            <a:ext cx="518130" cy="489345"/>
          </a:xfrm>
          <a:prstGeom prst="rect">
            <a:avLst/>
          </a:prstGeom>
        </p:spPr>
      </p:pic>
      <p:pic>
        <p:nvPicPr>
          <p:cNvPr id="13" name="Kép 12" descr="A képen szöveg, művészet látható&#10;&#10;Automatikusan generált leírás">
            <a:extLst>
              <a:ext uri="{FF2B5EF4-FFF2-40B4-BE49-F238E27FC236}">
                <a16:creationId xmlns:a16="http://schemas.microsoft.com/office/drawing/2014/main" id="{1ECE0FE3-85AE-E111-10B7-F4EBDD39B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27" y="142069"/>
            <a:ext cx="823190" cy="791529"/>
          </a:xfrm>
          <a:prstGeom prst="rect">
            <a:avLst/>
          </a:prstGeom>
        </p:spPr>
      </p:pic>
      <p:sp>
        <p:nvSpPr>
          <p:cNvPr id="12" name="Google Shape;192;p18">
            <a:extLst>
              <a:ext uri="{FF2B5EF4-FFF2-40B4-BE49-F238E27FC236}">
                <a16:creationId xmlns:a16="http://schemas.microsoft.com/office/drawing/2014/main" id="{F53FDC26-DAE1-9971-044C-E401BE5C59C5}"/>
              </a:ext>
            </a:extLst>
          </p:cNvPr>
          <p:cNvSpPr/>
          <p:nvPr/>
        </p:nvSpPr>
        <p:spPr>
          <a:xfrm rot="16200000">
            <a:off x="9343551" y="4390377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Katica ovi /    Szabó Zoltán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/>
          <p:nvPr/>
        </p:nvSpPr>
        <p:spPr>
          <a:xfrm>
            <a:off x="7592420" y="6035519"/>
            <a:ext cx="1295779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AJTÓ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9"/>
          <p:cNvSpPr/>
          <p:nvPr/>
        </p:nvSpPr>
        <p:spPr>
          <a:xfrm>
            <a:off x="1671433" y="169220"/>
            <a:ext cx="1560995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2759955" y="2764281"/>
            <a:ext cx="593116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u="sng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5</a:t>
            </a:r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. OSZTÁLY (1.17)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0" u="none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11 db ASZTAL</a:t>
            </a:r>
            <a:endParaRPr dirty="0"/>
          </a:p>
        </p:txBody>
      </p:sp>
      <p:sp>
        <p:nvSpPr>
          <p:cNvPr id="208" name="Google Shape;208;p19"/>
          <p:cNvSpPr/>
          <p:nvPr/>
        </p:nvSpPr>
        <p:spPr>
          <a:xfrm>
            <a:off x="1416453" y="1081622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6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Kerényi</a:t>
            </a:r>
            <a:r>
              <a:rPr lang="hu-HU" sz="16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Eszter Lilla és Körmendy-Juhász Györgyi 2/2</a:t>
            </a:r>
            <a:r>
              <a:rPr lang="hu-HU" sz="1600" dirty="0">
                <a:solidFill>
                  <a:schemeClr val="bg1"/>
                </a:solidFill>
              </a:rPr>
              <a:t> </a:t>
            </a:r>
            <a:endParaRPr lang="hu-HU" sz="16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9"/>
          <p:cNvSpPr/>
          <p:nvPr/>
        </p:nvSpPr>
        <p:spPr>
          <a:xfrm>
            <a:off x="3715691" y="1085739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osztály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9"/>
          <p:cNvSpPr/>
          <p:nvPr/>
        </p:nvSpPr>
        <p:spPr>
          <a:xfrm rot="16200000">
            <a:off x="9391057" y="2616631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Rutkovszky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Nóra 2/1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9"/>
          <p:cNvSpPr/>
          <p:nvPr/>
        </p:nvSpPr>
        <p:spPr>
          <a:xfrm rot="16200000">
            <a:off x="9390096" y="4519458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Rutkovszky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Nóra 2/</a:t>
            </a:r>
            <a:r>
              <a:rPr lang="hu-HU" sz="180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hu-HU"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5488202" y="5648184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Pál Ildikó 2/1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9"/>
          <p:cNvSpPr/>
          <p:nvPr/>
        </p:nvSpPr>
        <p:spPr>
          <a:xfrm>
            <a:off x="3569276" y="5648184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Pál Ildikó 2/2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9"/>
          <p:cNvSpPr/>
          <p:nvPr/>
        </p:nvSpPr>
        <p:spPr>
          <a:xfrm rot="-5400000">
            <a:off x="15759" y="2028306"/>
            <a:ext cx="1908000" cy="89338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Kerényi</a:t>
            </a:r>
            <a:r>
              <a:rPr lang="hu-HU" sz="16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Eszter Lilla és Körmendy-Juhász Györgyi 2/2</a:t>
            </a:r>
            <a:r>
              <a:rPr lang="hu-HU" sz="1600" dirty="0">
                <a:solidFill>
                  <a:schemeClr val="bg1"/>
                </a:solidFill>
              </a:rPr>
              <a:t> </a:t>
            </a:r>
            <a:endParaRPr lang="hu-HU" sz="16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9"/>
          <p:cNvSpPr/>
          <p:nvPr/>
        </p:nvSpPr>
        <p:spPr>
          <a:xfrm>
            <a:off x="11308935" y="2887741"/>
            <a:ext cx="360000" cy="156966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TÁBLA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10297551" y="199622"/>
            <a:ext cx="1440000" cy="1296000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I. em.  Bal oldal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 terem</a:t>
            </a:r>
            <a:endParaRPr sz="1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9"/>
          <p:cNvSpPr/>
          <p:nvPr/>
        </p:nvSpPr>
        <p:spPr>
          <a:xfrm>
            <a:off x="3985559" y="161400"/>
            <a:ext cx="1560995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9"/>
          <p:cNvSpPr/>
          <p:nvPr/>
        </p:nvSpPr>
        <p:spPr>
          <a:xfrm>
            <a:off x="6031425" y="161400"/>
            <a:ext cx="1560995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7956688" y="169220"/>
            <a:ext cx="1560995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7;p16">
            <a:extLst>
              <a:ext uri="{FF2B5EF4-FFF2-40B4-BE49-F238E27FC236}">
                <a16:creationId xmlns:a16="http://schemas.microsoft.com/office/drawing/2014/main" id="{D412567B-CFCA-4D98-A4F3-786188661409}"/>
              </a:ext>
            </a:extLst>
          </p:cNvPr>
          <p:cNvSpPr/>
          <p:nvPr/>
        </p:nvSpPr>
        <p:spPr>
          <a:xfrm>
            <a:off x="7906731" y="1101089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Bernád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Ida Ilonka 2/2</a:t>
            </a:r>
          </a:p>
        </p:txBody>
      </p:sp>
      <p:sp>
        <p:nvSpPr>
          <p:cNvPr id="4" name="Google Shape;150;p16">
            <a:extLst>
              <a:ext uri="{FF2B5EF4-FFF2-40B4-BE49-F238E27FC236}">
                <a16:creationId xmlns:a16="http://schemas.microsoft.com/office/drawing/2014/main" id="{BE46A631-200D-A0A8-2A2B-EBC837FDC7C9}"/>
              </a:ext>
            </a:extLst>
          </p:cNvPr>
          <p:cNvSpPr/>
          <p:nvPr/>
        </p:nvSpPr>
        <p:spPr>
          <a:xfrm>
            <a:off x="6014929" y="1101089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Bernád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Ida Ilonka 2/1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F296B0E-D04F-ED9C-5C38-DFF33C3639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13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F9FB5E0-6277-9E4F-B267-955F3DD9F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8" y="5337000"/>
            <a:ext cx="518130" cy="48934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F40D0A7-B95F-0071-2F4A-FABBAA0E9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683" y="6035519"/>
            <a:ext cx="518130" cy="48934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ED6219F-B4E0-0E96-B96C-008B0171D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9870" y="4717000"/>
            <a:ext cx="518130" cy="48934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17C5C20-BB4B-F13F-9822-D53C4912A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413829" y="2191294"/>
            <a:ext cx="354103" cy="33443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FB529F26-8EA8-1B76-C892-8F184698E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413828" y="4051861"/>
            <a:ext cx="354103" cy="334431"/>
          </a:xfrm>
          <a:prstGeom prst="rect">
            <a:avLst/>
          </a:prstGeom>
        </p:spPr>
      </p:pic>
      <p:pic>
        <p:nvPicPr>
          <p:cNvPr id="11" name="Kép 10" descr="A képen szöveg, művészet látható&#10;&#10;Automatikusan generált leírás">
            <a:extLst>
              <a:ext uri="{FF2B5EF4-FFF2-40B4-BE49-F238E27FC236}">
                <a16:creationId xmlns:a16="http://schemas.microsoft.com/office/drawing/2014/main" id="{C709BFB3-76CC-BE0F-1255-7127A6AF8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27" y="142069"/>
            <a:ext cx="823190" cy="791529"/>
          </a:xfrm>
          <a:prstGeom prst="rect">
            <a:avLst/>
          </a:prstGeom>
        </p:spPr>
      </p:pic>
      <p:sp>
        <p:nvSpPr>
          <p:cNvPr id="10" name="Google Shape;337;p26">
            <a:extLst>
              <a:ext uri="{FF2B5EF4-FFF2-40B4-BE49-F238E27FC236}">
                <a16:creationId xmlns:a16="http://schemas.microsoft.com/office/drawing/2014/main" id="{62F0BD39-52E0-C724-AF4B-231BC3BFF6F2}"/>
              </a:ext>
            </a:extLst>
          </p:cNvPr>
          <p:cNvSpPr/>
          <p:nvPr/>
        </p:nvSpPr>
        <p:spPr>
          <a:xfrm>
            <a:off x="1433904" y="5648184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Bauerné Szakál Katalin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1600" dirty="0">
                <a:solidFill>
                  <a:schemeClr val="bg1"/>
                </a:solidFill>
              </a:rPr>
              <a:t>2/2</a:t>
            </a:r>
            <a:endParaRPr lang="hu-HU"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31;p26">
            <a:extLst>
              <a:ext uri="{FF2B5EF4-FFF2-40B4-BE49-F238E27FC236}">
                <a16:creationId xmlns:a16="http://schemas.microsoft.com/office/drawing/2014/main" id="{11A83D9C-548F-0EFC-3D45-A24AAF18B1F6}"/>
              </a:ext>
            </a:extLst>
          </p:cNvPr>
          <p:cNvSpPr/>
          <p:nvPr/>
        </p:nvSpPr>
        <p:spPr>
          <a:xfrm rot="16200000">
            <a:off x="79795" y="4582025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Bauerné Szakál Katalin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1600" dirty="0">
                <a:solidFill>
                  <a:schemeClr val="bg1"/>
                </a:solidFill>
              </a:rPr>
              <a:t>2/1</a:t>
            </a:r>
            <a:endParaRPr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CA946E83-8AED-8E48-E289-AAA286F0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72186" y="4071298"/>
            <a:ext cx="354103" cy="334431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0B922254-06BA-0C7B-A354-968D79F80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381" y="6112975"/>
            <a:ext cx="354103" cy="3344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2930111" y="5814938"/>
            <a:ext cx="1295779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AJTÓ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2777711" y="418404"/>
            <a:ext cx="5931165" cy="769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u="sng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FEJLESZTŐ SZOBA</a:t>
            </a:r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 (1.09)</a:t>
            </a:r>
            <a:endParaRPr sz="3200" b="1" i="0" u="sng" strike="noStrike" cap="none" dirty="0">
              <a:solidFill>
                <a:srgbClr val="B3B3B3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5389632" y="1846917"/>
            <a:ext cx="2069236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7739124-5565-B237-E697-F702DD6902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14</a:t>
            </a:fld>
            <a:endParaRPr lang="hu-HU"/>
          </a:p>
        </p:txBody>
      </p:sp>
      <p:sp>
        <p:nvSpPr>
          <p:cNvPr id="9" name="Google Shape;218;p19">
            <a:extLst>
              <a:ext uri="{FF2B5EF4-FFF2-40B4-BE49-F238E27FC236}">
                <a16:creationId xmlns:a16="http://schemas.microsoft.com/office/drawing/2014/main" id="{82C38346-C2BE-7DEF-2215-E3A924D19C70}"/>
              </a:ext>
            </a:extLst>
          </p:cNvPr>
          <p:cNvSpPr/>
          <p:nvPr/>
        </p:nvSpPr>
        <p:spPr>
          <a:xfrm>
            <a:off x="9934114" y="199622"/>
            <a:ext cx="1803438" cy="1296000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I. em.      Kis folyosó  Bal oldal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1. terem</a:t>
            </a:r>
            <a:endParaRPr sz="1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Kép 10" descr="A képen szöveg, művészet látható&#10;&#10;Automatikusan generált leírás">
            <a:extLst>
              <a:ext uri="{FF2B5EF4-FFF2-40B4-BE49-F238E27FC236}">
                <a16:creationId xmlns:a16="http://schemas.microsoft.com/office/drawing/2014/main" id="{37D66AAB-DDC7-FEEA-9FE4-1EE3B0CE3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27" y="142069"/>
            <a:ext cx="823190" cy="791529"/>
          </a:xfrm>
          <a:prstGeom prst="rect">
            <a:avLst/>
          </a:prstGeom>
        </p:spPr>
      </p:pic>
      <p:sp>
        <p:nvSpPr>
          <p:cNvPr id="10" name="Google Shape;288;p23">
            <a:extLst>
              <a:ext uri="{FF2B5EF4-FFF2-40B4-BE49-F238E27FC236}">
                <a16:creationId xmlns:a16="http://schemas.microsoft.com/office/drawing/2014/main" id="{C55E51AF-097E-A060-9F81-4D8ED3ADAD49}"/>
              </a:ext>
            </a:extLst>
          </p:cNvPr>
          <p:cNvSpPr/>
          <p:nvPr/>
        </p:nvSpPr>
        <p:spPr>
          <a:xfrm rot="16200000">
            <a:off x="4398894" y="2813453"/>
            <a:ext cx="1691355" cy="76984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Asztal</a:t>
            </a:r>
          </a:p>
        </p:txBody>
      </p:sp>
      <p:sp>
        <p:nvSpPr>
          <p:cNvPr id="13" name="Google Shape;103;p14">
            <a:extLst>
              <a:ext uri="{FF2B5EF4-FFF2-40B4-BE49-F238E27FC236}">
                <a16:creationId xmlns:a16="http://schemas.microsoft.com/office/drawing/2014/main" id="{AA43A453-248B-9EF5-4BCE-F75988128BE8}"/>
              </a:ext>
            </a:extLst>
          </p:cNvPr>
          <p:cNvSpPr/>
          <p:nvPr/>
        </p:nvSpPr>
        <p:spPr>
          <a:xfrm>
            <a:off x="3086100" y="1043062"/>
            <a:ext cx="4762500" cy="68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u="sng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Ruhatár /adomány gyűjtés</a:t>
            </a:r>
            <a:endParaRPr sz="2800" b="1" i="0" u="sng" strike="noStrike" cap="none" dirty="0">
              <a:solidFill>
                <a:srgbClr val="B3B3B3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" name="Google Shape;104;p14">
            <a:extLst>
              <a:ext uri="{FF2B5EF4-FFF2-40B4-BE49-F238E27FC236}">
                <a16:creationId xmlns:a16="http://schemas.microsoft.com/office/drawing/2014/main" id="{ECB133A8-B7CF-1010-C560-B1BCA9AA3A8C}"/>
              </a:ext>
            </a:extLst>
          </p:cNvPr>
          <p:cNvSpPr/>
          <p:nvPr/>
        </p:nvSpPr>
        <p:spPr>
          <a:xfrm>
            <a:off x="2777711" y="1863645"/>
            <a:ext cx="2069236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4;p14">
            <a:extLst>
              <a:ext uri="{FF2B5EF4-FFF2-40B4-BE49-F238E27FC236}">
                <a16:creationId xmlns:a16="http://schemas.microsoft.com/office/drawing/2014/main" id="{A20E3670-3B35-CA7F-4013-CFD2D25130CA}"/>
              </a:ext>
            </a:extLst>
          </p:cNvPr>
          <p:cNvSpPr/>
          <p:nvPr/>
        </p:nvSpPr>
        <p:spPr>
          <a:xfrm>
            <a:off x="7912964" y="1859262"/>
            <a:ext cx="2069236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88;p23">
            <a:extLst>
              <a:ext uri="{FF2B5EF4-FFF2-40B4-BE49-F238E27FC236}">
                <a16:creationId xmlns:a16="http://schemas.microsoft.com/office/drawing/2014/main" id="{67AFF0FC-A2D1-6D84-84D0-BA4B821D85B6}"/>
              </a:ext>
            </a:extLst>
          </p:cNvPr>
          <p:cNvSpPr/>
          <p:nvPr/>
        </p:nvSpPr>
        <p:spPr>
          <a:xfrm rot="16200000">
            <a:off x="4398894" y="4504808"/>
            <a:ext cx="1691355" cy="76984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Asztal</a:t>
            </a:r>
          </a:p>
        </p:txBody>
      </p:sp>
      <p:sp>
        <p:nvSpPr>
          <p:cNvPr id="6" name="Google Shape;288;p23">
            <a:extLst>
              <a:ext uri="{FF2B5EF4-FFF2-40B4-BE49-F238E27FC236}">
                <a16:creationId xmlns:a16="http://schemas.microsoft.com/office/drawing/2014/main" id="{4B35F30F-A2B8-8AA5-DC70-2743EB4D2E4E}"/>
              </a:ext>
            </a:extLst>
          </p:cNvPr>
          <p:cNvSpPr/>
          <p:nvPr/>
        </p:nvSpPr>
        <p:spPr>
          <a:xfrm>
            <a:off x="7348248" y="3360279"/>
            <a:ext cx="1691355" cy="24907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Ruha állvány</a:t>
            </a:r>
          </a:p>
        </p:txBody>
      </p:sp>
      <p:sp>
        <p:nvSpPr>
          <p:cNvPr id="14" name="Google Shape;288;p23">
            <a:extLst>
              <a:ext uri="{FF2B5EF4-FFF2-40B4-BE49-F238E27FC236}">
                <a16:creationId xmlns:a16="http://schemas.microsoft.com/office/drawing/2014/main" id="{EBFA9CC1-6272-E589-CAD2-2B6D4B990A18}"/>
              </a:ext>
            </a:extLst>
          </p:cNvPr>
          <p:cNvSpPr/>
          <p:nvPr/>
        </p:nvSpPr>
        <p:spPr>
          <a:xfrm>
            <a:off x="7348247" y="3775451"/>
            <a:ext cx="1691355" cy="24907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Ruha állvány</a:t>
            </a:r>
          </a:p>
        </p:txBody>
      </p:sp>
      <p:sp>
        <p:nvSpPr>
          <p:cNvPr id="15" name="Google Shape;288;p23">
            <a:extLst>
              <a:ext uri="{FF2B5EF4-FFF2-40B4-BE49-F238E27FC236}">
                <a16:creationId xmlns:a16="http://schemas.microsoft.com/office/drawing/2014/main" id="{62369E1A-7404-1B09-AD09-DA4FEBEA6258}"/>
              </a:ext>
            </a:extLst>
          </p:cNvPr>
          <p:cNvSpPr/>
          <p:nvPr/>
        </p:nvSpPr>
        <p:spPr>
          <a:xfrm>
            <a:off x="7348248" y="4198096"/>
            <a:ext cx="1691355" cy="24907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Ruha állvány</a:t>
            </a:r>
          </a:p>
        </p:txBody>
      </p:sp>
    </p:spTree>
    <p:extLst>
      <p:ext uri="{BB962C8B-B14F-4D97-AF65-F5344CB8AC3E}">
        <p14:creationId xmlns:p14="http://schemas.microsoft.com/office/powerpoint/2010/main" val="2923480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2097" y="564249"/>
            <a:ext cx="3104322" cy="246526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1"/>
          <p:cNvSpPr/>
          <p:nvPr/>
        </p:nvSpPr>
        <p:spPr>
          <a:xfrm>
            <a:off x="2734680" y="2890391"/>
            <a:ext cx="466542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II. emeleti AULA </a:t>
            </a:r>
            <a:r>
              <a:rPr lang="hu-HU" sz="3200" b="1" u="sng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(2</a:t>
            </a:r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.05)</a:t>
            </a:r>
            <a:endParaRPr sz="3200" b="1" i="0" u="sng" strike="noStrike" cap="none" dirty="0">
              <a:solidFill>
                <a:srgbClr val="B3B3B3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0" u="none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4 db ASZTAL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1"/>
          <p:cNvSpPr/>
          <p:nvPr/>
        </p:nvSpPr>
        <p:spPr>
          <a:xfrm>
            <a:off x="2225805" y="199623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1"/>
          <p:cNvSpPr/>
          <p:nvPr/>
        </p:nvSpPr>
        <p:spPr>
          <a:xfrm>
            <a:off x="5388691" y="199623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775EC9F-24E8-EE18-39DC-ED101B0239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15</a:t>
            </a:fld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F08BE96-CA2A-AAC0-B801-8EBF70E24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015" y="6271832"/>
            <a:ext cx="565580" cy="534159"/>
          </a:xfrm>
          <a:prstGeom prst="rect">
            <a:avLst/>
          </a:prstGeom>
        </p:spPr>
      </p:pic>
      <p:sp>
        <p:nvSpPr>
          <p:cNvPr id="2" name="Google Shape;242;p20">
            <a:extLst>
              <a:ext uri="{FF2B5EF4-FFF2-40B4-BE49-F238E27FC236}">
                <a16:creationId xmlns:a16="http://schemas.microsoft.com/office/drawing/2014/main" id="{4069605A-3F98-E785-3FD8-5A0BA0B52EB1}"/>
              </a:ext>
            </a:extLst>
          </p:cNvPr>
          <p:cNvSpPr/>
          <p:nvPr/>
        </p:nvSpPr>
        <p:spPr>
          <a:xfrm>
            <a:off x="9529155" y="3116269"/>
            <a:ext cx="1856935" cy="1207147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II. emelet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AULA</a:t>
            </a:r>
          </a:p>
        </p:txBody>
      </p:sp>
      <p:pic>
        <p:nvPicPr>
          <p:cNvPr id="7" name="Kép 6" descr="A képen szöveg, művészet látható&#10;&#10;Automatikusan generált leírás">
            <a:extLst>
              <a:ext uri="{FF2B5EF4-FFF2-40B4-BE49-F238E27FC236}">
                <a16:creationId xmlns:a16="http://schemas.microsoft.com/office/drawing/2014/main" id="{56E38396-D260-B8DD-212A-63FBCE71B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27" y="142069"/>
            <a:ext cx="823190" cy="79152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BC6FB21-7612-759A-3A20-E77ED4BB8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29" y="933598"/>
            <a:ext cx="1781175" cy="800100"/>
          </a:xfrm>
          <a:prstGeom prst="rect">
            <a:avLst/>
          </a:prstGeom>
        </p:spPr>
      </p:pic>
      <p:sp>
        <p:nvSpPr>
          <p:cNvPr id="6" name="Google Shape;287;p23">
            <a:extLst>
              <a:ext uri="{FF2B5EF4-FFF2-40B4-BE49-F238E27FC236}">
                <a16:creationId xmlns:a16="http://schemas.microsoft.com/office/drawing/2014/main" id="{E309D18B-6B7F-0EC0-192A-32DDE80BCD41}"/>
              </a:ext>
            </a:extLst>
          </p:cNvPr>
          <p:cNvSpPr/>
          <p:nvPr/>
        </p:nvSpPr>
        <p:spPr>
          <a:xfrm>
            <a:off x="1943015" y="5552852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Ariadné műhely 3/1</a:t>
            </a:r>
          </a:p>
        </p:txBody>
      </p:sp>
      <p:sp>
        <p:nvSpPr>
          <p:cNvPr id="9" name="Google Shape;288;p23">
            <a:extLst>
              <a:ext uri="{FF2B5EF4-FFF2-40B4-BE49-F238E27FC236}">
                <a16:creationId xmlns:a16="http://schemas.microsoft.com/office/drawing/2014/main" id="{AC15A3E1-8F18-ACFA-3E02-2C41974F410A}"/>
              </a:ext>
            </a:extLst>
          </p:cNvPr>
          <p:cNvSpPr/>
          <p:nvPr/>
        </p:nvSpPr>
        <p:spPr>
          <a:xfrm rot="16200000">
            <a:off x="575015" y="4610270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Ariadné műhely 3/2</a:t>
            </a:r>
          </a:p>
        </p:txBody>
      </p:sp>
      <p:sp>
        <p:nvSpPr>
          <p:cNvPr id="10" name="Google Shape;288;p23">
            <a:extLst>
              <a:ext uri="{FF2B5EF4-FFF2-40B4-BE49-F238E27FC236}">
                <a16:creationId xmlns:a16="http://schemas.microsoft.com/office/drawing/2014/main" id="{7C1A2C23-76DD-BD9D-6073-3CB251DAAC17}"/>
              </a:ext>
            </a:extLst>
          </p:cNvPr>
          <p:cNvSpPr/>
          <p:nvPr/>
        </p:nvSpPr>
        <p:spPr>
          <a:xfrm rot="16200000">
            <a:off x="575015" y="2702269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Ariadné műhely </a:t>
            </a:r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/3</a:t>
            </a:r>
          </a:p>
        </p:txBody>
      </p:sp>
      <p:sp>
        <p:nvSpPr>
          <p:cNvPr id="5" name="Google Shape;151;p16">
            <a:extLst>
              <a:ext uri="{FF2B5EF4-FFF2-40B4-BE49-F238E27FC236}">
                <a16:creationId xmlns:a16="http://schemas.microsoft.com/office/drawing/2014/main" id="{43A2A39A-BEFB-200A-BFCA-7949D6E0D46C}"/>
              </a:ext>
            </a:extLst>
          </p:cNvPr>
          <p:cNvSpPr/>
          <p:nvPr/>
        </p:nvSpPr>
        <p:spPr>
          <a:xfrm>
            <a:off x="6190741" y="867853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bg1"/>
                </a:solidFill>
              </a:rPr>
              <a:t>Nemes Anna</a:t>
            </a:r>
            <a:endParaRPr lang="hu-H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"/>
          <p:cNvSpPr/>
          <p:nvPr/>
        </p:nvSpPr>
        <p:spPr>
          <a:xfrm>
            <a:off x="1204101" y="5841220"/>
            <a:ext cx="1295779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AJTÓ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2"/>
          <p:cNvSpPr/>
          <p:nvPr/>
        </p:nvSpPr>
        <p:spPr>
          <a:xfrm>
            <a:off x="3210542" y="199623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2"/>
          <p:cNvSpPr/>
          <p:nvPr/>
        </p:nvSpPr>
        <p:spPr>
          <a:xfrm>
            <a:off x="2759955" y="2764281"/>
            <a:ext cx="593116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8. OSZTÁLY </a:t>
            </a:r>
            <a:r>
              <a:rPr lang="hu-HU" sz="3200" b="1" u="sng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(2</a:t>
            </a:r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.03) </a:t>
            </a:r>
            <a:endParaRPr lang="hu-H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10</a:t>
            </a:r>
            <a:r>
              <a:rPr lang="hu-HU" sz="3200" b="1" i="0" u="none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 db ASZTAL </a:t>
            </a:r>
            <a:endParaRPr dirty="0"/>
          </a:p>
        </p:txBody>
      </p:sp>
      <p:sp>
        <p:nvSpPr>
          <p:cNvPr id="267" name="Google Shape;267;p22"/>
          <p:cNvSpPr/>
          <p:nvPr/>
        </p:nvSpPr>
        <p:spPr>
          <a:xfrm>
            <a:off x="6373428" y="199623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2"/>
          <p:cNvSpPr/>
          <p:nvPr/>
        </p:nvSpPr>
        <p:spPr>
          <a:xfrm rot="16200000">
            <a:off x="9104407" y="1923484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Fészek Waldorf 12. osztály / Varga Lea Johanna 2/1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2"/>
          <p:cNvSpPr/>
          <p:nvPr/>
        </p:nvSpPr>
        <p:spPr>
          <a:xfrm rot="-5400000">
            <a:off x="9108367" y="3831484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Fészek Waldorf 12. osztály / Varga Lea Johanna 2/2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2"/>
          <p:cNvSpPr/>
          <p:nvPr/>
        </p:nvSpPr>
        <p:spPr>
          <a:xfrm>
            <a:off x="11162663" y="3718281"/>
            <a:ext cx="360000" cy="156966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TÁBLA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2"/>
          <p:cNvSpPr/>
          <p:nvPr/>
        </p:nvSpPr>
        <p:spPr>
          <a:xfrm>
            <a:off x="10128738" y="199622"/>
            <a:ext cx="1856935" cy="1207147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II. em.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Jobb oldal 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terem</a:t>
            </a:r>
            <a:endParaRPr sz="1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2"/>
          <p:cNvSpPr/>
          <p:nvPr/>
        </p:nvSpPr>
        <p:spPr>
          <a:xfrm rot="5400000">
            <a:off x="10262546" y="2208070"/>
            <a:ext cx="216956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F7B45B1-1712-A9AB-A38D-EF7D84201E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16</a:t>
            </a:fld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493FED9-F5DA-53E8-7948-D7B817F60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477" y="5965879"/>
            <a:ext cx="518130" cy="48934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FFE4267C-2A9D-6DD9-AF80-1A42CBF5A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472" y="5430849"/>
            <a:ext cx="518130" cy="489345"/>
          </a:xfrm>
          <a:prstGeom prst="rect">
            <a:avLst/>
          </a:prstGeom>
        </p:spPr>
      </p:pic>
      <p:sp>
        <p:nvSpPr>
          <p:cNvPr id="11" name="Google Shape;113;p14">
            <a:extLst>
              <a:ext uri="{FF2B5EF4-FFF2-40B4-BE49-F238E27FC236}">
                <a16:creationId xmlns:a16="http://schemas.microsoft.com/office/drawing/2014/main" id="{B953E5A9-3AC7-2413-F1A9-DB38A991E4F6}"/>
              </a:ext>
            </a:extLst>
          </p:cNvPr>
          <p:cNvSpPr/>
          <p:nvPr/>
        </p:nvSpPr>
        <p:spPr>
          <a:xfrm>
            <a:off x="1308977" y="1027229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Kurucz Mónika</a:t>
            </a:r>
          </a:p>
        </p:txBody>
      </p:sp>
      <p:sp>
        <p:nvSpPr>
          <p:cNvPr id="12" name="Google Shape;111;p14">
            <a:extLst>
              <a:ext uri="{FF2B5EF4-FFF2-40B4-BE49-F238E27FC236}">
                <a16:creationId xmlns:a16="http://schemas.microsoft.com/office/drawing/2014/main" id="{FC68CFDF-E6DE-493D-529D-A86B04FE4A93}"/>
              </a:ext>
            </a:extLst>
          </p:cNvPr>
          <p:cNvSpPr/>
          <p:nvPr/>
        </p:nvSpPr>
        <p:spPr>
          <a:xfrm>
            <a:off x="3416703" y="1027229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hu-HU" sz="18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Varga Dóra / SZWG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7;p14">
            <a:extLst>
              <a:ext uri="{FF2B5EF4-FFF2-40B4-BE49-F238E27FC236}">
                <a16:creationId xmlns:a16="http://schemas.microsoft.com/office/drawing/2014/main" id="{189F8124-7DB3-D254-3407-5A89448C4508}"/>
              </a:ext>
            </a:extLst>
          </p:cNvPr>
          <p:cNvSpPr/>
          <p:nvPr/>
        </p:nvSpPr>
        <p:spPr>
          <a:xfrm>
            <a:off x="5524429" y="1027229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Kuszkó</a:t>
            </a:r>
            <a:r>
              <a:rPr lang="hu-HU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Gábor / SZWG</a:t>
            </a:r>
            <a:r>
              <a:rPr lang="hu-HU" sz="1800" dirty="0">
                <a:solidFill>
                  <a:schemeClr val="bg1"/>
                </a:solidFill>
              </a:rPr>
              <a:t> </a:t>
            </a:r>
            <a:endParaRPr lang="hu-HU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05;p14">
            <a:extLst>
              <a:ext uri="{FF2B5EF4-FFF2-40B4-BE49-F238E27FC236}">
                <a16:creationId xmlns:a16="http://schemas.microsoft.com/office/drawing/2014/main" id="{1A861391-3AE6-C902-C055-2F46D3DADF61}"/>
              </a:ext>
            </a:extLst>
          </p:cNvPr>
          <p:cNvSpPr/>
          <p:nvPr/>
        </p:nvSpPr>
        <p:spPr>
          <a:xfrm>
            <a:off x="7612387" y="1027229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Almásy</a:t>
            </a:r>
            <a:r>
              <a:rPr lang="hu-HU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Katalin + </a:t>
            </a:r>
            <a:r>
              <a:rPr lang="hu-HU" sz="1600" b="0" i="0" u="none" strike="noStrike" cap="none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Kuszkó</a:t>
            </a:r>
            <a:r>
              <a:rPr lang="hu-HU" sz="16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Bogi és Pintér Rozi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 SZWG</a:t>
            </a:r>
          </a:p>
        </p:txBody>
      </p:sp>
      <p:pic>
        <p:nvPicPr>
          <p:cNvPr id="6" name="Kép 5" descr="A képen szöveg, művészet látható&#10;&#10;Automatikusan generált leírás">
            <a:extLst>
              <a:ext uri="{FF2B5EF4-FFF2-40B4-BE49-F238E27FC236}">
                <a16:creationId xmlns:a16="http://schemas.microsoft.com/office/drawing/2014/main" id="{9941D166-2DAC-5A98-121B-1E8797B30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27" y="142069"/>
            <a:ext cx="823190" cy="791529"/>
          </a:xfrm>
          <a:prstGeom prst="rect">
            <a:avLst/>
          </a:prstGeom>
        </p:spPr>
      </p:pic>
      <p:sp>
        <p:nvSpPr>
          <p:cNvPr id="5" name="Google Shape;113;p14">
            <a:extLst>
              <a:ext uri="{FF2B5EF4-FFF2-40B4-BE49-F238E27FC236}">
                <a16:creationId xmlns:a16="http://schemas.microsoft.com/office/drawing/2014/main" id="{0CD56944-AFD6-4F3A-D868-146137E3430B}"/>
              </a:ext>
            </a:extLst>
          </p:cNvPr>
          <p:cNvSpPr/>
          <p:nvPr/>
        </p:nvSpPr>
        <p:spPr>
          <a:xfrm>
            <a:off x="3239651" y="4995487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SZWG 12. osztály 3/1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3;p14">
            <a:extLst>
              <a:ext uri="{FF2B5EF4-FFF2-40B4-BE49-F238E27FC236}">
                <a16:creationId xmlns:a16="http://schemas.microsoft.com/office/drawing/2014/main" id="{71AE4316-CC0A-E331-9C32-CDA1EB2DC169}"/>
              </a:ext>
            </a:extLst>
          </p:cNvPr>
          <p:cNvSpPr/>
          <p:nvPr/>
        </p:nvSpPr>
        <p:spPr>
          <a:xfrm>
            <a:off x="5150898" y="4995487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SZWG 12. osztály 3/2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3;p14">
            <a:extLst>
              <a:ext uri="{FF2B5EF4-FFF2-40B4-BE49-F238E27FC236}">
                <a16:creationId xmlns:a16="http://schemas.microsoft.com/office/drawing/2014/main" id="{9869AEC6-A97C-BB36-A826-E7A683610CD4}"/>
              </a:ext>
            </a:extLst>
          </p:cNvPr>
          <p:cNvSpPr/>
          <p:nvPr/>
        </p:nvSpPr>
        <p:spPr>
          <a:xfrm>
            <a:off x="7062145" y="4995487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SZWG 12. osztály 3/3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74;p22">
            <a:extLst>
              <a:ext uri="{FF2B5EF4-FFF2-40B4-BE49-F238E27FC236}">
                <a16:creationId xmlns:a16="http://schemas.microsoft.com/office/drawing/2014/main" id="{F3D3239A-5AA9-900A-D938-EE6B3FC6FABD}"/>
              </a:ext>
            </a:extLst>
          </p:cNvPr>
          <p:cNvSpPr/>
          <p:nvPr/>
        </p:nvSpPr>
        <p:spPr>
          <a:xfrm rot="16200000">
            <a:off x="75042" y="2877484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Szentpétery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Rita / SZWG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/>
          <p:nvPr/>
        </p:nvSpPr>
        <p:spPr>
          <a:xfrm>
            <a:off x="9340469" y="6104571"/>
            <a:ext cx="1295779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AJTÓ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3"/>
          <p:cNvSpPr/>
          <p:nvPr/>
        </p:nvSpPr>
        <p:spPr>
          <a:xfrm>
            <a:off x="3210542" y="199623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3"/>
          <p:cNvSpPr/>
          <p:nvPr/>
        </p:nvSpPr>
        <p:spPr>
          <a:xfrm>
            <a:off x="2938565" y="2764281"/>
            <a:ext cx="5752555" cy="161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hu-HU" sz="3200" b="1" u="sng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7</a:t>
            </a:r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. OSZTÁLY </a:t>
            </a:r>
            <a:r>
              <a:rPr lang="hu-HU" sz="3200" b="1" u="sng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(2</a:t>
            </a:r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.02) </a:t>
            </a:r>
            <a:endParaRPr lang="hu-H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11</a:t>
            </a:r>
            <a:r>
              <a:rPr lang="hu-HU" sz="3200" b="1" i="0" u="none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 db ASZTAL</a:t>
            </a:r>
            <a:endParaRPr lang="hu-HU" sz="3200" b="1" dirty="0">
              <a:solidFill>
                <a:srgbClr val="B3B3B3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0" u="none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+ 2 db asztal még elférne</a:t>
            </a:r>
            <a:endParaRPr dirty="0"/>
          </a:p>
        </p:txBody>
      </p:sp>
      <p:sp>
        <p:nvSpPr>
          <p:cNvPr id="286" name="Google Shape;286;p23"/>
          <p:cNvSpPr/>
          <p:nvPr/>
        </p:nvSpPr>
        <p:spPr>
          <a:xfrm>
            <a:off x="6373428" y="199623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3"/>
          <p:cNvSpPr/>
          <p:nvPr/>
        </p:nvSpPr>
        <p:spPr>
          <a:xfrm>
            <a:off x="6801084" y="5144905"/>
            <a:ext cx="1908000" cy="107721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Kispesti Waldorf 12. osztálya </a:t>
            </a:r>
            <a:r>
              <a:rPr lang="hu-HU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Kaczur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-Barna Zsófia 2/1</a:t>
            </a:r>
          </a:p>
        </p:txBody>
      </p:sp>
      <p:sp>
        <p:nvSpPr>
          <p:cNvPr id="290" name="Google Shape;290;p23"/>
          <p:cNvSpPr/>
          <p:nvPr/>
        </p:nvSpPr>
        <p:spPr>
          <a:xfrm>
            <a:off x="4893084" y="5144905"/>
            <a:ext cx="1908000" cy="107721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Kispesti Waldorf 12. osztálya </a:t>
            </a:r>
            <a:r>
              <a:rPr lang="hu-HU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Kaczur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-Barna Zsófia 2/2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3"/>
          <p:cNvSpPr/>
          <p:nvPr/>
        </p:nvSpPr>
        <p:spPr>
          <a:xfrm>
            <a:off x="6627173" y="1049776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Bacskó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Levente 2/1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3"/>
          <p:cNvSpPr/>
          <p:nvPr/>
        </p:nvSpPr>
        <p:spPr>
          <a:xfrm>
            <a:off x="11683537" y="2643019"/>
            <a:ext cx="360000" cy="156966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TÁBLA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3"/>
          <p:cNvSpPr/>
          <p:nvPr/>
        </p:nvSpPr>
        <p:spPr>
          <a:xfrm>
            <a:off x="10128738" y="199622"/>
            <a:ext cx="1856935" cy="1207147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II. em.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Jobb oldal 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terem</a:t>
            </a:r>
            <a:endParaRPr sz="1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91;p23">
            <a:extLst>
              <a:ext uri="{FF2B5EF4-FFF2-40B4-BE49-F238E27FC236}">
                <a16:creationId xmlns:a16="http://schemas.microsoft.com/office/drawing/2014/main" id="{538CC164-C53F-9CBC-8338-F830386B6E60}"/>
              </a:ext>
            </a:extLst>
          </p:cNvPr>
          <p:cNvSpPr/>
          <p:nvPr/>
        </p:nvSpPr>
        <p:spPr>
          <a:xfrm>
            <a:off x="8539569" y="1049776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Bacskó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Levente 2/2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6E1FBE0-4703-B50E-1D3E-D98F539FC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17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4D152F9-7428-AB0F-69E5-0A4BAEAAC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929" y="6232130"/>
            <a:ext cx="518130" cy="48934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B1C5C31-054B-4DE8-C1B0-2FAB8C1D1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472" y="1898418"/>
            <a:ext cx="518130" cy="48934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D7C7D08-3CFA-9581-5026-8C03A47DD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2109" y="4669673"/>
            <a:ext cx="518130" cy="48934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A46A900-9B96-60EC-EEBE-2FF77B2C2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957" y="5879141"/>
            <a:ext cx="518130" cy="489345"/>
          </a:xfrm>
          <a:prstGeom prst="rect">
            <a:avLst/>
          </a:prstGeom>
        </p:spPr>
      </p:pic>
      <p:sp>
        <p:nvSpPr>
          <p:cNvPr id="17" name="Google Shape;272;p22">
            <a:extLst>
              <a:ext uri="{FF2B5EF4-FFF2-40B4-BE49-F238E27FC236}">
                <a16:creationId xmlns:a16="http://schemas.microsoft.com/office/drawing/2014/main" id="{E9FBCDE0-13F1-2DBA-79FB-E107A8D0DD04}"/>
              </a:ext>
            </a:extLst>
          </p:cNvPr>
          <p:cNvSpPr/>
          <p:nvPr/>
        </p:nvSpPr>
        <p:spPr>
          <a:xfrm>
            <a:off x="2698136" y="5091019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Pápay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Ágoston Ált. Isk. 2/1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71;p22">
            <a:extLst>
              <a:ext uri="{FF2B5EF4-FFF2-40B4-BE49-F238E27FC236}">
                <a16:creationId xmlns:a16="http://schemas.microsoft.com/office/drawing/2014/main" id="{6A0549D0-18FF-3D3B-20E9-3AF1C3C5E26C}"/>
              </a:ext>
            </a:extLst>
          </p:cNvPr>
          <p:cNvSpPr/>
          <p:nvPr/>
        </p:nvSpPr>
        <p:spPr>
          <a:xfrm rot="16200000">
            <a:off x="1321343" y="4315514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Pápay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Ágoston Ált. Isk. 2/2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Kép 9" descr="A képen szöveg, művészet látható&#10;&#10;Automatikusan generált leírás">
            <a:extLst>
              <a:ext uri="{FF2B5EF4-FFF2-40B4-BE49-F238E27FC236}">
                <a16:creationId xmlns:a16="http://schemas.microsoft.com/office/drawing/2014/main" id="{6BD09B63-3833-D722-CA4E-3816B954C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27" y="142069"/>
            <a:ext cx="823190" cy="791529"/>
          </a:xfrm>
          <a:prstGeom prst="rect">
            <a:avLst/>
          </a:prstGeom>
        </p:spPr>
      </p:pic>
      <p:sp>
        <p:nvSpPr>
          <p:cNvPr id="3" name="Google Shape;131;p15">
            <a:extLst>
              <a:ext uri="{FF2B5EF4-FFF2-40B4-BE49-F238E27FC236}">
                <a16:creationId xmlns:a16="http://schemas.microsoft.com/office/drawing/2014/main" id="{DBE0EEAC-D627-EEDC-0504-F351FC7C090B}"/>
              </a:ext>
            </a:extLst>
          </p:cNvPr>
          <p:cNvSpPr/>
          <p:nvPr/>
        </p:nvSpPr>
        <p:spPr>
          <a:xfrm rot="16200000">
            <a:off x="10028589" y="4137019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Szántó Andrea</a:t>
            </a:r>
            <a:b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Anita 2/1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0;p15">
            <a:extLst>
              <a:ext uri="{FF2B5EF4-FFF2-40B4-BE49-F238E27FC236}">
                <a16:creationId xmlns:a16="http://schemas.microsoft.com/office/drawing/2014/main" id="{255E00F3-9204-0999-3C50-02C59CB2E561}"/>
              </a:ext>
            </a:extLst>
          </p:cNvPr>
          <p:cNvSpPr/>
          <p:nvPr/>
        </p:nvSpPr>
        <p:spPr>
          <a:xfrm rot="-5400000">
            <a:off x="10037382" y="2229019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Szántó Andrea</a:t>
            </a:r>
            <a:b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Anita 2/2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56;p21">
            <a:extLst>
              <a:ext uri="{FF2B5EF4-FFF2-40B4-BE49-F238E27FC236}">
                <a16:creationId xmlns:a16="http://schemas.microsoft.com/office/drawing/2014/main" id="{DCF651B1-912C-E3E1-F6A7-B524122AE7F3}"/>
              </a:ext>
            </a:extLst>
          </p:cNvPr>
          <p:cNvSpPr/>
          <p:nvPr/>
        </p:nvSpPr>
        <p:spPr>
          <a:xfrm>
            <a:off x="4626923" y="1028594"/>
            <a:ext cx="1908000" cy="87203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KIWI Varrókör/Kispesti Waldorf Iskola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53;p21">
            <a:extLst>
              <a:ext uri="{FF2B5EF4-FFF2-40B4-BE49-F238E27FC236}">
                <a16:creationId xmlns:a16="http://schemas.microsoft.com/office/drawing/2014/main" id="{C1335780-4A2F-99A1-C0BE-BB0120A8BE27}"/>
              </a:ext>
            </a:extLst>
          </p:cNvPr>
          <p:cNvSpPr/>
          <p:nvPr/>
        </p:nvSpPr>
        <p:spPr>
          <a:xfrm rot="16200000">
            <a:off x="1270392" y="1951746"/>
            <a:ext cx="1908000" cy="87203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Bödecsné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Hajdók Ildikó és Fülöpné Czakó </a:t>
            </a: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Moncsa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2/2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54;p21">
            <a:extLst>
              <a:ext uri="{FF2B5EF4-FFF2-40B4-BE49-F238E27FC236}">
                <a16:creationId xmlns:a16="http://schemas.microsoft.com/office/drawing/2014/main" id="{9E4C0AC4-655B-EF27-6ABD-76B5B644C7AB}"/>
              </a:ext>
            </a:extLst>
          </p:cNvPr>
          <p:cNvSpPr/>
          <p:nvPr/>
        </p:nvSpPr>
        <p:spPr>
          <a:xfrm>
            <a:off x="2642279" y="1019442"/>
            <a:ext cx="1908000" cy="87203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Bödecsné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Hajdók Ildikó és Fülöpné Czakó </a:t>
            </a: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Moncsa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2/1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71;p22">
            <a:extLst>
              <a:ext uri="{FF2B5EF4-FFF2-40B4-BE49-F238E27FC236}">
                <a16:creationId xmlns:a16="http://schemas.microsoft.com/office/drawing/2014/main" id="{243B30AC-EF11-72F4-78BE-297F70B76742}"/>
              </a:ext>
            </a:extLst>
          </p:cNvPr>
          <p:cNvSpPr/>
          <p:nvPr/>
        </p:nvSpPr>
        <p:spPr>
          <a:xfrm rot="16200000">
            <a:off x="-215274" y="2021724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dirty="0">
                <a:solidFill>
                  <a:srgbClr val="FF0000"/>
                </a:solidFill>
              </a:rPr>
              <a:t>SZABAD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71;p22">
            <a:extLst>
              <a:ext uri="{FF2B5EF4-FFF2-40B4-BE49-F238E27FC236}">
                <a16:creationId xmlns:a16="http://schemas.microsoft.com/office/drawing/2014/main" id="{C5E299A4-3889-301E-1B97-EC5146333D69}"/>
              </a:ext>
            </a:extLst>
          </p:cNvPr>
          <p:cNvSpPr/>
          <p:nvPr/>
        </p:nvSpPr>
        <p:spPr>
          <a:xfrm rot="16200000">
            <a:off x="-213134" y="4008276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dirty="0">
                <a:solidFill>
                  <a:srgbClr val="FF0000"/>
                </a:solidFill>
              </a:rPr>
              <a:t>SZABAD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2609724" y="6005623"/>
            <a:ext cx="1295779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AJTÓ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2451051" y="1798165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2759955" y="3918792"/>
            <a:ext cx="593116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hu-HU" sz="3200" b="1" u="sng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NYELVI TEREM (</a:t>
            </a:r>
            <a:r>
              <a:rPr lang="hu-HU" sz="3200" b="1" u="sng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2</a:t>
            </a:r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.21 és 2.22)</a:t>
            </a:r>
            <a:endParaRPr sz="3200" b="1" i="0" u="sng" strike="noStrike" cap="none" dirty="0">
              <a:solidFill>
                <a:srgbClr val="B3B3B3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0" u="none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5 db ASZTAL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6213629" y="1798165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604972" y="3145193"/>
            <a:ext cx="360000" cy="156966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TÁBLA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10297551" y="199622"/>
            <a:ext cx="1584000" cy="1440000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II. em.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Aulából</a:t>
            </a: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nyíló</a:t>
            </a: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terem</a:t>
            </a:r>
            <a:endParaRPr sz="1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6910519-E1E9-D9AE-B96C-22D6B00406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18</a:t>
            </a:fld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19489B6-905D-4AE8-A5CC-E7E211031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503" y="6076138"/>
            <a:ext cx="518130" cy="48934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9A2BFF88-5B1D-35F5-B33B-09AAE157A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121" y="6111677"/>
            <a:ext cx="518130" cy="48934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66A8A78-9A19-DB2A-3E43-BD943FDF1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789" y="5246861"/>
            <a:ext cx="518130" cy="48934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791B597-03B3-0B7F-3167-A6B8B4854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403" y="2459312"/>
            <a:ext cx="518130" cy="48934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0E36D8C-D4A4-7740-4B99-E41F9DDBC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39" y="2302711"/>
            <a:ext cx="518130" cy="48934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FE43ADBD-D947-D97C-BF2C-8FEFFC712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39" y="5166728"/>
            <a:ext cx="518130" cy="489345"/>
          </a:xfrm>
          <a:prstGeom prst="rect">
            <a:avLst/>
          </a:prstGeom>
        </p:spPr>
      </p:pic>
      <p:pic>
        <p:nvPicPr>
          <p:cNvPr id="9" name="Kép 8" descr="A képen szöveg, művészet látható&#10;&#10;Automatikusan generált leírás">
            <a:extLst>
              <a:ext uri="{FF2B5EF4-FFF2-40B4-BE49-F238E27FC236}">
                <a16:creationId xmlns:a16="http://schemas.microsoft.com/office/drawing/2014/main" id="{8230C4B1-10C4-FBD9-A4AA-1B5CAFD7C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27" y="142069"/>
            <a:ext cx="823190" cy="79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7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6737773" y="5511391"/>
            <a:ext cx="1295779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AJTÓ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2777711" y="418404"/>
            <a:ext cx="5931165" cy="769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u="sng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FEJLESZTŐ SZOBA</a:t>
            </a:r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 (2.07)</a:t>
            </a:r>
            <a:endParaRPr sz="3200" b="1" i="0" u="sng" strike="noStrike" cap="none" dirty="0">
              <a:solidFill>
                <a:srgbClr val="B3B3B3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6453327" y="1863645"/>
            <a:ext cx="2069236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7739124-5565-B237-E697-F702DD6902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19</a:t>
            </a:fld>
            <a:endParaRPr lang="hu-HU"/>
          </a:p>
        </p:txBody>
      </p:sp>
      <p:sp>
        <p:nvSpPr>
          <p:cNvPr id="9" name="Google Shape;218;p19">
            <a:extLst>
              <a:ext uri="{FF2B5EF4-FFF2-40B4-BE49-F238E27FC236}">
                <a16:creationId xmlns:a16="http://schemas.microsoft.com/office/drawing/2014/main" id="{82C38346-C2BE-7DEF-2215-E3A924D19C70}"/>
              </a:ext>
            </a:extLst>
          </p:cNvPr>
          <p:cNvSpPr/>
          <p:nvPr/>
        </p:nvSpPr>
        <p:spPr>
          <a:xfrm>
            <a:off x="9934114" y="199622"/>
            <a:ext cx="1803438" cy="1296000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II. em.      Kis folyosó  Bal oldal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1. terem</a:t>
            </a:r>
            <a:endParaRPr sz="1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Kép 10" descr="A képen szöveg, művészet látható&#10;&#10;Automatikusan generált leírás">
            <a:extLst>
              <a:ext uri="{FF2B5EF4-FFF2-40B4-BE49-F238E27FC236}">
                <a16:creationId xmlns:a16="http://schemas.microsoft.com/office/drawing/2014/main" id="{37D66AAB-DDC7-FEEA-9FE4-1EE3B0CE3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27" y="142069"/>
            <a:ext cx="823190" cy="791529"/>
          </a:xfrm>
          <a:prstGeom prst="rect">
            <a:avLst/>
          </a:prstGeom>
        </p:spPr>
      </p:pic>
      <p:sp>
        <p:nvSpPr>
          <p:cNvPr id="7" name="Google Shape;274;p22">
            <a:extLst>
              <a:ext uri="{FF2B5EF4-FFF2-40B4-BE49-F238E27FC236}">
                <a16:creationId xmlns:a16="http://schemas.microsoft.com/office/drawing/2014/main" id="{DBD069C0-B4DD-94EB-14CD-70AFB0CE7D42}"/>
              </a:ext>
            </a:extLst>
          </p:cNvPr>
          <p:cNvSpPr/>
          <p:nvPr/>
        </p:nvSpPr>
        <p:spPr>
          <a:xfrm>
            <a:off x="7206030" y="2720829"/>
            <a:ext cx="914079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bg1"/>
                </a:solidFill>
                <a:latin typeface="Calibri" panose="020F0502020204030204" pitchFamily="34" charset="0"/>
              </a:rPr>
              <a:t>Fotel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88;p23">
            <a:extLst>
              <a:ext uri="{FF2B5EF4-FFF2-40B4-BE49-F238E27FC236}">
                <a16:creationId xmlns:a16="http://schemas.microsoft.com/office/drawing/2014/main" id="{C55E51AF-097E-A060-9F81-4D8ED3ADAD49}"/>
              </a:ext>
            </a:extLst>
          </p:cNvPr>
          <p:cNvSpPr/>
          <p:nvPr/>
        </p:nvSpPr>
        <p:spPr>
          <a:xfrm>
            <a:off x="5046418" y="2523366"/>
            <a:ext cx="1691355" cy="76984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Asztal</a:t>
            </a:r>
          </a:p>
        </p:txBody>
      </p:sp>
      <p:sp>
        <p:nvSpPr>
          <p:cNvPr id="13" name="Google Shape;103;p14">
            <a:extLst>
              <a:ext uri="{FF2B5EF4-FFF2-40B4-BE49-F238E27FC236}">
                <a16:creationId xmlns:a16="http://schemas.microsoft.com/office/drawing/2014/main" id="{AA43A453-248B-9EF5-4BCE-F75988128BE8}"/>
              </a:ext>
            </a:extLst>
          </p:cNvPr>
          <p:cNvSpPr/>
          <p:nvPr/>
        </p:nvSpPr>
        <p:spPr>
          <a:xfrm>
            <a:off x="3699321" y="1117047"/>
            <a:ext cx="3788624" cy="68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B</a:t>
            </a:r>
            <a:r>
              <a:rPr lang="hu-HU" sz="2800" b="1" u="sng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aba-mama szoba</a:t>
            </a:r>
            <a:endParaRPr sz="2800" b="1" i="0" u="sng" strike="noStrike" cap="none" dirty="0">
              <a:solidFill>
                <a:srgbClr val="B3B3B3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" name="Google Shape;288;p23">
            <a:extLst>
              <a:ext uri="{FF2B5EF4-FFF2-40B4-BE49-F238E27FC236}">
                <a16:creationId xmlns:a16="http://schemas.microsoft.com/office/drawing/2014/main" id="{143EDF11-D975-00E5-C434-22AE9D93F737}"/>
              </a:ext>
            </a:extLst>
          </p:cNvPr>
          <p:cNvSpPr/>
          <p:nvPr/>
        </p:nvSpPr>
        <p:spPr>
          <a:xfrm>
            <a:off x="5046418" y="3293215"/>
            <a:ext cx="1691355" cy="76984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Asztal</a:t>
            </a:r>
          </a:p>
        </p:txBody>
      </p:sp>
    </p:spTree>
    <p:extLst>
      <p:ext uri="{BB962C8B-B14F-4D97-AF65-F5344CB8AC3E}">
        <p14:creationId xmlns:p14="http://schemas.microsoft.com/office/powerpoint/2010/main" val="260979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7"/>
          <p:cNvSpPr/>
          <p:nvPr/>
        </p:nvSpPr>
        <p:spPr>
          <a:xfrm>
            <a:off x="4981939" y="84298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7"/>
          <p:cNvSpPr/>
          <p:nvPr/>
        </p:nvSpPr>
        <p:spPr>
          <a:xfrm>
            <a:off x="1848205" y="84298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7"/>
          <p:cNvSpPr/>
          <p:nvPr/>
        </p:nvSpPr>
        <p:spPr>
          <a:xfrm>
            <a:off x="8340504" y="84298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7"/>
          <p:cNvSpPr/>
          <p:nvPr/>
        </p:nvSpPr>
        <p:spPr>
          <a:xfrm>
            <a:off x="1518524" y="6244627"/>
            <a:ext cx="1041796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3. AJTÓ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7"/>
          <p:cNvSpPr/>
          <p:nvPr/>
        </p:nvSpPr>
        <p:spPr>
          <a:xfrm>
            <a:off x="9805182" y="6270418"/>
            <a:ext cx="1128938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1. AJTÓ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7"/>
          <p:cNvSpPr/>
          <p:nvPr/>
        </p:nvSpPr>
        <p:spPr>
          <a:xfrm>
            <a:off x="5131294" y="6270418"/>
            <a:ext cx="1050286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2. AJTÓ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7"/>
          <p:cNvSpPr/>
          <p:nvPr/>
        </p:nvSpPr>
        <p:spPr>
          <a:xfrm>
            <a:off x="5702462" y="2683910"/>
            <a:ext cx="466542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TORNATEREM </a:t>
            </a:r>
            <a:r>
              <a:rPr lang="hu-HU" sz="3200" b="1" u="sng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(0</a:t>
            </a:r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.02) </a:t>
            </a:r>
            <a:endParaRPr lang="hu-H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0" u="none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Teaház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7"/>
          <p:cNvSpPr/>
          <p:nvPr/>
        </p:nvSpPr>
        <p:spPr>
          <a:xfrm>
            <a:off x="4604108" y="853980"/>
            <a:ext cx="2196708" cy="98641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Nagy ebédlő asztal 3db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7"/>
          <p:cNvSpPr/>
          <p:nvPr/>
        </p:nvSpPr>
        <p:spPr>
          <a:xfrm rot="-5400000">
            <a:off x="-64743" y="2637984"/>
            <a:ext cx="466542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TORNATEREM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0" u="none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Színpad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Padok, székek?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2E94B21-D2A8-3B1B-DB97-B8B7F3E7AA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2</a:t>
            </a:fld>
            <a:endParaRPr lang="hu-HU"/>
          </a:p>
        </p:txBody>
      </p:sp>
      <p:pic>
        <p:nvPicPr>
          <p:cNvPr id="3" name="Kép 2" descr="A képen szöveg, művészet látható&#10;&#10;Automatikusan generált leírás">
            <a:extLst>
              <a:ext uri="{FF2B5EF4-FFF2-40B4-BE49-F238E27FC236}">
                <a16:creationId xmlns:a16="http://schemas.microsoft.com/office/drawing/2014/main" id="{356ECF14-3816-80C2-D32D-86FDCB4C5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27" y="142069"/>
            <a:ext cx="823190" cy="791529"/>
          </a:xfrm>
          <a:prstGeom prst="rect">
            <a:avLst/>
          </a:prstGeom>
        </p:spPr>
      </p:pic>
      <p:sp>
        <p:nvSpPr>
          <p:cNvPr id="4" name="Google Shape;361;p27">
            <a:extLst>
              <a:ext uri="{FF2B5EF4-FFF2-40B4-BE49-F238E27FC236}">
                <a16:creationId xmlns:a16="http://schemas.microsoft.com/office/drawing/2014/main" id="{CA80407A-6F5B-EAD8-7E97-1CE1981D9478}"/>
              </a:ext>
            </a:extLst>
          </p:cNvPr>
          <p:cNvSpPr/>
          <p:nvPr/>
        </p:nvSpPr>
        <p:spPr>
          <a:xfrm>
            <a:off x="7095617" y="872745"/>
            <a:ext cx="1980715" cy="84881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Osztálytermi asztal 10db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61;p27">
            <a:extLst>
              <a:ext uri="{FF2B5EF4-FFF2-40B4-BE49-F238E27FC236}">
                <a16:creationId xmlns:a16="http://schemas.microsoft.com/office/drawing/2014/main" id="{71EAE478-083A-CAD4-B799-FBE44B7E6D8A}"/>
              </a:ext>
            </a:extLst>
          </p:cNvPr>
          <p:cNvSpPr/>
          <p:nvPr/>
        </p:nvSpPr>
        <p:spPr>
          <a:xfrm>
            <a:off x="9371133" y="858909"/>
            <a:ext cx="1980715" cy="3651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Kis pad kb. 10db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61;p27">
            <a:extLst>
              <a:ext uri="{FF2B5EF4-FFF2-40B4-BE49-F238E27FC236}">
                <a16:creationId xmlns:a16="http://schemas.microsoft.com/office/drawing/2014/main" id="{5FB43641-EC6F-7613-6AAF-CDC1DC7BFD8C}"/>
              </a:ext>
            </a:extLst>
          </p:cNvPr>
          <p:cNvSpPr/>
          <p:nvPr/>
        </p:nvSpPr>
        <p:spPr>
          <a:xfrm>
            <a:off x="3376134" y="5755528"/>
            <a:ext cx="2563027" cy="365125"/>
          </a:xfrm>
          <a:prstGeom prst="rect">
            <a:avLst/>
          </a:prstGeom>
          <a:noFill/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Színpad</a:t>
            </a:r>
            <a:endParaRPr sz="1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"/>
          <p:cNvSpPr/>
          <p:nvPr/>
        </p:nvSpPr>
        <p:spPr>
          <a:xfrm>
            <a:off x="2378837" y="6194971"/>
            <a:ext cx="1295779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AJTÓ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0"/>
          <p:cNvSpPr/>
          <p:nvPr/>
        </p:nvSpPr>
        <p:spPr>
          <a:xfrm>
            <a:off x="3210542" y="199623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0"/>
          <p:cNvSpPr/>
          <p:nvPr/>
        </p:nvSpPr>
        <p:spPr>
          <a:xfrm>
            <a:off x="2759955" y="2764281"/>
            <a:ext cx="593116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KERTMŰVELŐ TEREM (</a:t>
            </a:r>
            <a:r>
              <a:rPr lang="hu-HU" sz="3200" b="1" u="sng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0</a:t>
            </a:r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.20)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7</a:t>
            </a:r>
            <a:r>
              <a:rPr lang="hu-HU" sz="3200" b="1" i="0" u="none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 db ASZTAL</a:t>
            </a:r>
            <a:endParaRPr dirty="0"/>
          </a:p>
        </p:txBody>
      </p:sp>
      <p:sp>
        <p:nvSpPr>
          <p:cNvPr id="231" name="Google Shape;231;p20"/>
          <p:cNvSpPr/>
          <p:nvPr/>
        </p:nvSpPr>
        <p:spPr>
          <a:xfrm>
            <a:off x="6373428" y="199623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0"/>
          <p:cNvSpPr/>
          <p:nvPr/>
        </p:nvSpPr>
        <p:spPr>
          <a:xfrm>
            <a:off x="2294566" y="1008205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bg1"/>
                </a:solidFill>
                <a:latin typeface="Calibri" panose="020F0502020204030204" pitchFamily="34" charset="0"/>
              </a:rPr>
              <a:t>Kézműves foglalkozás</a:t>
            </a:r>
            <a:endParaRPr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0"/>
          <p:cNvSpPr/>
          <p:nvPr/>
        </p:nvSpPr>
        <p:spPr>
          <a:xfrm>
            <a:off x="2294566" y="1836205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bg1"/>
                </a:solidFill>
                <a:latin typeface="Calibri" panose="020F0502020204030204" pitchFamily="34" charset="0"/>
              </a:rPr>
              <a:t>Kézműves foglalkozás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0"/>
          <p:cNvSpPr/>
          <p:nvPr/>
        </p:nvSpPr>
        <p:spPr>
          <a:xfrm>
            <a:off x="5225642" y="992769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dirty="0">
                <a:solidFill>
                  <a:schemeClr val="bg1"/>
                </a:solidFill>
                <a:latin typeface="Calibri" panose="020F0502020204030204" pitchFamily="34" charset="0"/>
              </a:rPr>
              <a:t>Kézműves foglalkozás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0"/>
          <p:cNvSpPr/>
          <p:nvPr/>
        </p:nvSpPr>
        <p:spPr>
          <a:xfrm>
            <a:off x="11308935" y="2887741"/>
            <a:ext cx="360000" cy="156966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TÁBLA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0"/>
          <p:cNvSpPr/>
          <p:nvPr/>
        </p:nvSpPr>
        <p:spPr>
          <a:xfrm>
            <a:off x="10128738" y="199622"/>
            <a:ext cx="1856935" cy="1207147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Földszint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Bal</a:t>
            </a: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oldal </a:t>
            </a:r>
            <a:r>
              <a:rPr lang="hu-HU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utolsó </a:t>
            </a: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terem</a:t>
            </a:r>
            <a:endParaRPr sz="1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9;p16">
            <a:extLst>
              <a:ext uri="{FF2B5EF4-FFF2-40B4-BE49-F238E27FC236}">
                <a16:creationId xmlns:a16="http://schemas.microsoft.com/office/drawing/2014/main" id="{67BFD178-C919-D477-9794-71137D2596FF}"/>
              </a:ext>
            </a:extLst>
          </p:cNvPr>
          <p:cNvSpPr/>
          <p:nvPr/>
        </p:nvSpPr>
        <p:spPr>
          <a:xfrm>
            <a:off x="7161212" y="3752038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bg1"/>
                </a:solidFill>
                <a:latin typeface="Calibri" panose="020F0502020204030204" pitchFamily="34" charset="0"/>
              </a:rPr>
              <a:t>Kézműves foglalkozás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34;p20">
            <a:extLst>
              <a:ext uri="{FF2B5EF4-FFF2-40B4-BE49-F238E27FC236}">
                <a16:creationId xmlns:a16="http://schemas.microsoft.com/office/drawing/2014/main" id="{75F48A48-CD07-7449-9155-F7C052CA3C1D}"/>
              </a:ext>
            </a:extLst>
          </p:cNvPr>
          <p:cNvSpPr/>
          <p:nvPr/>
        </p:nvSpPr>
        <p:spPr>
          <a:xfrm>
            <a:off x="5225642" y="1792612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bg1"/>
                </a:solidFill>
                <a:latin typeface="Calibri" panose="020F0502020204030204" pitchFamily="34" charset="0"/>
              </a:rPr>
              <a:t>Kézműves foglalkozás</a:t>
            </a:r>
            <a:r>
              <a:rPr lang="hu-HU" sz="2400" dirty="0">
                <a:solidFill>
                  <a:schemeClr val="bg1"/>
                </a:solidFill>
              </a:rPr>
              <a:t>  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9;p16">
            <a:extLst>
              <a:ext uri="{FF2B5EF4-FFF2-40B4-BE49-F238E27FC236}">
                <a16:creationId xmlns:a16="http://schemas.microsoft.com/office/drawing/2014/main" id="{0E01630E-A9B5-06EC-674C-0E3E106D0379}"/>
              </a:ext>
            </a:extLst>
          </p:cNvPr>
          <p:cNvSpPr/>
          <p:nvPr/>
        </p:nvSpPr>
        <p:spPr>
          <a:xfrm>
            <a:off x="7161212" y="4580038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bg1"/>
                </a:solidFill>
                <a:latin typeface="Calibri" panose="020F0502020204030204" pitchFamily="34" charset="0"/>
              </a:rPr>
              <a:t>Kézműves foglalkozás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D25F1ED-98BD-0EC4-B088-A45D649875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3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B087E68-DD84-18D5-F524-202BB0E09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496" y="4090693"/>
            <a:ext cx="518130" cy="48934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58D8A10-B9CC-151C-D26D-3C8B11C69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496" y="2398396"/>
            <a:ext cx="518130" cy="48934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D661B86-4C5B-3FE0-9E45-EE85BC0F4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057" y="4581811"/>
            <a:ext cx="518130" cy="48934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64B885A-30A6-A353-7B16-C9AF75DE4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9870" y="2266550"/>
            <a:ext cx="518130" cy="489345"/>
          </a:xfrm>
          <a:prstGeom prst="rect">
            <a:avLst/>
          </a:prstGeom>
        </p:spPr>
      </p:pic>
      <p:sp>
        <p:nvSpPr>
          <p:cNvPr id="10" name="Google Shape;242;p20">
            <a:extLst>
              <a:ext uri="{FF2B5EF4-FFF2-40B4-BE49-F238E27FC236}">
                <a16:creationId xmlns:a16="http://schemas.microsoft.com/office/drawing/2014/main" id="{66DDB40A-EA9B-3607-0B5E-35A1EE0EF213}"/>
              </a:ext>
            </a:extLst>
          </p:cNvPr>
          <p:cNvSpPr/>
          <p:nvPr/>
        </p:nvSpPr>
        <p:spPr>
          <a:xfrm>
            <a:off x="8357843" y="1509747"/>
            <a:ext cx="1856935" cy="1396206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bg1"/>
                </a:solidFill>
                <a:latin typeface="Calibri" panose="020F0502020204030204" pitchFamily="34" charset="0"/>
              </a:rPr>
              <a:t>Kézműves foglalkozás</a:t>
            </a:r>
            <a:r>
              <a:rPr lang="hu-HU" sz="240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Kép 11" descr="A képen szöveg, művészet látható&#10;&#10;Automatikusan generált leírás">
            <a:extLst>
              <a:ext uri="{FF2B5EF4-FFF2-40B4-BE49-F238E27FC236}">
                <a16:creationId xmlns:a16="http://schemas.microsoft.com/office/drawing/2014/main" id="{20E27BAE-542E-B42F-43D2-C1A7716DB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27" y="142069"/>
            <a:ext cx="823190" cy="79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6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/>
          <p:nvPr/>
        </p:nvSpPr>
        <p:spPr>
          <a:xfrm>
            <a:off x="4864963" y="6283748"/>
            <a:ext cx="1508465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AJTÓ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2653612" y="294720"/>
            <a:ext cx="5931165" cy="111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u="sng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KÖZÖSSÉGI KERT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1</a:t>
            </a:r>
            <a:r>
              <a:rPr lang="hu-HU" sz="3200" b="1" i="0" u="none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 db ASZTAL + SÖRPADOK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6"/>
          <p:cNvSpPr/>
          <p:nvPr/>
        </p:nvSpPr>
        <p:spPr>
          <a:xfrm>
            <a:off x="7004706" y="1531180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Szávai Andi</a:t>
            </a:r>
            <a:endParaRPr lang="hu-H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10128738" y="199622"/>
            <a:ext cx="1856935" cy="1207147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Oldalsó udvar</a:t>
            </a:r>
            <a:endParaRPr sz="1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CB508DA-8A77-CCC9-16F1-611130CDEE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4</a:t>
            </a:fld>
            <a:endParaRPr lang="hu-HU"/>
          </a:p>
        </p:txBody>
      </p:sp>
      <p:sp>
        <p:nvSpPr>
          <p:cNvPr id="13" name="Google Shape;420;p31">
            <a:extLst>
              <a:ext uri="{FF2B5EF4-FFF2-40B4-BE49-F238E27FC236}">
                <a16:creationId xmlns:a16="http://schemas.microsoft.com/office/drawing/2014/main" id="{8113BAAE-9A41-3195-FB03-BD8F653C8D61}"/>
              </a:ext>
            </a:extLst>
          </p:cNvPr>
          <p:cNvSpPr/>
          <p:nvPr/>
        </p:nvSpPr>
        <p:spPr>
          <a:xfrm>
            <a:off x="2299230" y="1531180"/>
            <a:ext cx="1160344" cy="77863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Bogrács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20;p31">
            <a:extLst>
              <a:ext uri="{FF2B5EF4-FFF2-40B4-BE49-F238E27FC236}">
                <a16:creationId xmlns:a16="http://schemas.microsoft.com/office/drawing/2014/main" id="{D02A4CF6-22EF-6367-3966-31AA6EBA2A78}"/>
              </a:ext>
            </a:extLst>
          </p:cNvPr>
          <p:cNvSpPr/>
          <p:nvPr/>
        </p:nvSpPr>
        <p:spPr>
          <a:xfrm>
            <a:off x="4402446" y="1531180"/>
            <a:ext cx="1160344" cy="77863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Bogrács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1;p16">
            <a:extLst>
              <a:ext uri="{FF2B5EF4-FFF2-40B4-BE49-F238E27FC236}">
                <a16:creationId xmlns:a16="http://schemas.microsoft.com/office/drawing/2014/main" id="{3B6F0DA5-78F5-696F-E415-671BF64D80E6}"/>
              </a:ext>
            </a:extLst>
          </p:cNvPr>
          <p:cNvSpPr/>
          <p:nvPr/>
        </p:nvSpPr>
        <p:spPr>
          <a:xfrm rot="16200000">
            <a:off x="2157078" y="4172504"/>
            <a:ext cx="2194177" cy="41081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Sörpadok</a:t>
            </a:r>
            <a:endParaRPr lang="hu-H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51;p16">
            <a:extLst>
              <a:ext uri="{FF2B5EF4-FFF2-40B4-BE49-F238E27FC236}">
                <a16:creationId xmlns:a16="http://schemas.microsoft.com/office/drawing/2014/main" id="{40150E73-074B-CA5A-B542-ACB11146B699}"/>
              </a:ext>
            </a:extLst>
          </p:cNvPr>
          <p:cNvSpPr/>
          <p:nvPr/>
        </p:nvSpPr>
        <p:spPr>
          <a:xfrm rot="16200000">
            <a:off x="3767875" y="4172504"/>
            <a:ext cx="2194177" cy="41081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Sörpadok</a:t>
            </a:r>
            <a:endParaRPr lang="hu-H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51;p16">
            <a:extLst>
              <a:ext uri="{FF2B5EF4-FFF2-40B4-BE49-F238E27FC236}">
                <a16:creationId xmlns:a16="http://schemas.microsoft.com/office/drawing/2014/main" id="{59B54F26-D716-49DE-2EEA-BD72CC58783F}"/>
              </a:ext>
            </a:extLst>
          </p:cNvPr>
          <p:cNvSpPr/>
          <p:nvPr/>
        </p:nvSpPr>
        <p:spPr>
          <a:xfrm rot="16200000">
            <a:off x="5276340" y="4174723"/>
            <a:ext cx="2194177" cy="41081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Sörpadok</a:t>
            </a:r>
            <a:endParaRPr lang="hu-H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51;p16">
            <a:extLst>
              <a:ext uri="{FF2B5EF4-FFF2-40B4-BE49-F238E27FC236}">
                <a16:creationId xmlns:a16="http://schemas.microsoft.com/office/drawing/2014/main" id="{CD687D39-5B20-242E-584E-760F32D77576}"/>
              </a:ext>
            </a:extLst>
          </p:cNvPr>
          <p:cNvSpPr/>
          <p:nvPr/>
        </p:nvSpPr>
        <p:spPr>
          <a:xfrm rot="16200000">
            <a:off x="1683206" y="4251227"/>
            <a:ext cx="2194176" cy="25336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51;p16">
            <a:extLst>
              <a:ext uri="{FF2B5EF4-FFF2-40B4-BE49-F238E27FC236}">
                <a16:creationId xmlns:a16="http://schemas.microsoft.com/office/drawing/2014/main" id="{6F2EF2EF-66FE-01C1-33ED-CE7BE4CB4417}"/>
              </a:ext>
            </a:extLst>
          </p:cNvPr>
          <p:cNvSpPr/>
          <p:nvPr/>
        </p:nvSpPr>
        <p:spPr>
          <a:xfrm rot="16200000">
            <a:off x="2632225" y="4251227"/>
            <a:ext cx="2194176" cy="25336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51;p16">
            <a:extLst>
              <a:ext uri="{FF2B5EF4-FFF2-40B4-BE49-F238E27FC236}">
                <a16:creationId xmlns:a16="http://schemas.microsoft.com/office/drawing/2014/main" id="{ED62319F-F290-3C0A-6FD0-1219FAC52982}"/>
              </a:ext>
            </a:extLst>
          </p:cNvPr>
          <p:cNvSpPr/>
          <p:nvPr/>
        </p:nvSpPr>
        <p:spPr>
          <a:xfrm rot="16200000">
            <a:off x="3282011" y="4251227"/>
            <a:ext cx="2194176" cy="25336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51;p16">
            <a:extLst>
              <a:ext uri="{FF2B5EF4-FFF2-40B4-BE49-F238E27FC236}">
                <a16:creationId xmlns:a16="http://schemas.microsoft.com/office/drawing/2014/main" id="{32AAB488-2B73-9C6B-6869-0F406A2EE4BE}"/>
              </a:ext>
            </a:extLst>
          </p:cNvPr>
          <p:cNvSpPr/>
          <p:nvPr/>
        </p:nvSpPr>
        <p:spPr>
          <a:xfrm rot="16200000">
            <a:off x="4214562" y="4251227"/>
            <a:ext cx="2194176" cy="25336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51;p16">
            <a:extLst>
              <a:ext uri="{FF2B5EF4-FFF2-40B4-BE49-F238E27FC236}">
                <a16:creationId xmlns:a16="http://schemas.microsoft.com/office/drawing/2014/main" id="{F4A239FD-87C5-71F4-47CA-F1D9959639C2}"/>
              </a:ext>
            </a:extLst>
          </p:cNvPr>
          <p:cNvSpPr/>
          <p:nvPr/>
        </p:nvSpPr>
        <p:spPr>
          <a:xfrm rot="16200000">
            <a:off x="4800209" y="4251227"/>
            <a:ext cx="2194176" cy="25336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51;p16">
            <a:extLst>
              <a:ext uri="{FF2B5EF4-FFF2-40B4-BE49-F238E27FC236}">
                <a16:creationId xmlns:a16="http://schemas.microsoft.com/office/drawing/2014/main" id="{08EC029A-07F0-86C0-0676-74553CEA0155}"/>
              </a:ext>
            </a:extLst>
          </p:cNvPr>
          <p:cNvSpPr/>
          <p:nvPr/>
        </p:nvSpPr>
        <p:spPr>
          <a:xfrm rot="16200000">
            <a:off x="5745183" y="4251226"/>
            <a:ext cx="2194176" cy="25336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Kép 2" descr="A képen szöveg, művészet látható&#10;&#10;Automatikusan generált leírás">
            <a:extLst>
              <a:ext uri="{FF2B5EF4-FFF2-40B4-BE49-F238E27FC236}">
                <a16:creationId xmlns:a16="http://schemas.microsoft.com/office/drawing/2014/main" id="{39150B64-C7C1-6AAF-6C28-419DA75D6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27" y="142069"/>
            <a:ext cx="823190" cy="79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3905" y="234991"/>
            <a:ext cx="3104322" cy="246526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2227742" y="2271912"/>
            <a:ext cx="466542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I. emeleti AULA </a:t>
            </a:r>
            <a:r>
              <a:rPr lang="hu-HU" sz="3200" b="1" u="sng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(</a:t>
            </a:r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1.07)</a:t>
            </a:r>
            <a:endParaRPr lang="hu-HU" sz="3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0" u="none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4 db ASZTAL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2225805" y="199623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5388691" y="199623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 rot="16200000">
            <a:off x="163773" y="4517513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 osztály</a:t>
            </a:r>
            <a:endParaRPr lang="hu-H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4180709" y="5885514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Iskolaasztal</a:t>
            </a:r>
            <a:endParaRPr lang="hu-H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8754AB15-ABC2-681A-E40F-205C48B1A5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5</a:t>
            </a:fld>
            <a:endParaRPr lang="hu-HU"/>
          </a:p>
        </p:txBody>
      </p:sp>
      <p:sp>
        <p:nvSpPr>
          <p:cNvPr id="3" name="Google Shape;242;p20">
            <a:extLst>
              <a:ext uri="{FF2B5EF4-FFF2-40B4-BE49-F238E27FC236}">
                <a16:creationId xmlns:a16="http://schemas.microsoft.com/office/drawing/2014/main" id="{3DF86A15-C6D1-1CD1-5808-DAE569E3E80E}"/>
              </a:ext>
            </a:extLst>
          </p:cNvPr>
          <p:cNvSpPr/>
          <p:nvPr/>
        </p:nvSpPr>
        <p:spPr>
          <a:xfrm>
            <a:off x="9631292" y="2950594"/>
            <a:ext cx="1856935" cy="1207147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I. emelet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AULA</a:t>
            </a:r>
          </a:p>
        </p:txBody>
      </p:sp>
      <p:pic>
        <p:nvPicPr>
          <p:cNvPr id="5" name="Kép 4" descr="A képen szöveg, művészet látható&#10;&#10;Automatikusan generált leírás">
            <a:extLst>
              <a:ext uri="{FF2B5EF4-FFF2-40B4-BE49-F238E27FC236}">
                <a16:creationId xmlns:a16="http://schemas.microsoft.com/office/drawing/2014/main" id="{69512E88-E878-D632-2AB5-C1B43B57B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27" y="142069"/>
            <a:ext cx="823190" cy="791529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11708343-CD39-F823-CF26-BAECC7FFA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29" y="933598"/>
            <a:ext cx="1781175" cy="800100"/>
          </a:xfrm>
          <a:prstGeom prst="rect">
            <a:avLst/>
          </a:prstGeom>
        </p:spPr>
      </p:pic>
      <p:sp>
        <p:nvSpPr>
          <p:cNvPr id="7" name="Google Shape;268;p22">
            <a:extLst>
              <a:ext uri="{FF2B5EF4-FFF2-40B4-BE49-F238E27FC236}">
                <a16:creationId xmlns:a16="http://schemas.microsoft.com/office/drawing/2014/main" id="{C5B4253A-E496-B970-054E-9C65A650B878}"/>
              </a:ext>
            </a:extLst>
          </p:cNvPr>
          <p:cNvSpPr/>
          <p:nvPr/>
        </p:nvSpPr>
        <p:spPr>
          <a:xfrm rot="16200000">
            <a:off x="163773" y="2441606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TOMBOLA ÁRUSÍTÁS</a:t>
            </a:r>
            <a:endParaRPr lang="hu-H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92;p23">
            <a:extLst>
              <a:ext uri="{FF2B5EF4-FFF2-40B4-BE49-F238E27FC236}">
                <a16:creationId xmlns:a16="http://schemas.microsoft.com/office/drawing/2014/main" id="{E7C35266-64F3-64FD-ADFA-E488B716F953}"/>
              </a:ext>
            </a:extLst>
          </p:cNvPr>
          <p:cNvSpPr/>
          <p:nvPr/>
        </p:nvSpPr>
        <p:spPr>
          <a:xfrm>
            <a:off x="1965764" y="5885513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Bán György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/>
          <p:nvPr/>
        </p:nvSpPr>
        <p:spPr>
          <a:xfrm>
            <a:off x="5077649" y="6283748"/>
            <a:ext cx="1295779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AJTÓ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6"/>
          <p:cNvSpPr/>
          <p:nvPr/>
        </p:nvSpPr>
        <p:spPr>
          <a:xfrm>
            <a:off x="3210542" y="199623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2759955" y="2764281"/>
            <a:ext cx="5931165" cy="16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u="sng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ZENETEREM / NYELVI TEREM (</a:t>
            </a:r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1.05)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0" u="none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9 db ASZTAL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6373428" y="199623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7690337" y="974761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1" algn="ctr"/>
            <a:r>
              <a:rPr lang="hu-HU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Fogarassy</a:t>
            </a:r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Marcsi 2/1</a:t>
            </a:r>
            <a:endParaRPr lang="hu-H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6"/>
          <p:cNvSpPr/>
          <p:nvPr/>
        </p:nvSpPr>
        <p:spPr>
          <a:xfrm rot="16200000">
            <a:off x="9065939" y="2021151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1" algn="ctr"/>
            <a:r>
              <a:rPr lang="hu-HU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Fogarassy</a:t>
            </a:r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Marcsi 2/2</a:t>
            </a:r>
            <a:endParaRPr lang="hu-H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6"/>
          <p:cNvSpPr/>
          <p:nvPr/>
        </p:nvSpPr>
        <p:spPr>
          <a:xfrm>
            <a:off x="11308935" y="2887741"/>
            <a:ext cx="360000" cy="156966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TÁBLA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10128738" y="199622"/>
            <a:ext cx="1856935" cy="1207147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I. em.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Jobb oldal 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1. terem</a:t>
            </a:r>
            <a:endParaRPr sz="1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4D83210-508E-0836-AF0E-55F5D573D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54" y="5092327"/>
            <a:ext cx="518130" cy="489345"/>
          </a:xfrm>
          <a:prstGeom prst="rect">
            <a:avLst/>
          </a:prstGeom>
        </p:spPr>
      </p:pic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CB508DA-8A77-CCC9-16F1-611130CDEE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6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3AE51B1-C034-32C1-372B-7D242693B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0805" y="5336999"/>
            <a:ext cx="518130" cy="489345"/>
          </a:xfrm>
          <a:prstGeom prst="rect">
            <a:avLst/>
          </a:prstGeom>
        </p:spPr>
      </p:pic>
      <p:sp>
        <p:nvSpPr>
          <p:cNvPr id="11" name="Google Shape;238;p20">
            <a:extLst>
              <a:ext uri="{FF2B5EF4-FFF2-40B4-BE49-F238E27FC236}">
                <a16:creationId xmlns:a16="http://schemas.microsoft.com/office/drawing/2014/main" id="{EAA7A60D-4CB8-0D4A-904F-5B6DB5792AEF}"/>
              </a:ext>
            </a:extLst>
          </p:cNvPr>
          <p:cNvSpPr/>
          <p:nvPr/>
        </p:nvSpPr>
        <p:spPr>
          <a:xfrm>
            <a:off x="2773798" y="1000283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Hollóssy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Béla/</a:t>
            </a:r>
            <a:b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Fekete Réka 2/2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37;p20">
            <a:extLst>
              <a:ext uri="{FF2B5EF4-FFF2-40B4-BE49-F238E27FC236}">
                <a16:creationId xmlns:a16="http://schemas.microsoft.com/office/drawing/2014/main" id="{BA149B23-0717-8655-D683-94CDA4AE0F11}"/>
              </a:ext>
            </a:extLst>
          </p:cNvPr>
          <p:cNvSpPr/>
          <p:nvPr/>
        </p:nvSpPr>
        <p:spPr>
          <a:xfrm>
            <a:off x="4688754" y="1000283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Hollóssy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Béla/</a:t>
            </a:r>
            <a:b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Fekete Réka 2/1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Kép 13" descr="A képen szöveg, művészet látható&#10;&#10;Automatikusan generált leírás">
            <a:extLst>
              <a:ext uri="{FF2B5EF4-FFF2-40B4-BE49-F238E27FC236}">
                <a16:creationId xmlns:a16="http://schemas.microsoft.com/office/drawing/2014/main" id="{256DEEA9-C553-8032-3FB5-9B233E2A4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27" y="142069"/>
            <a:ext cx="823190" cy="791529"/>
          </a:xfrm>
          <a:prstGeom prst="rect">
            <a:avLst/>
          </a:prstGeom>
        </p:spPr>
      </p:pic>
      <p:sp>
        <p:nvSpPr>
          <p:cNvPr id="13" name="Google Shape;294;p23">
            <a:extLst>
              <a:ext uri="{FF2B5EF4-FFF2-40B4-BE49-F238E27FC236}">
                <a16:creationId xmlns:a16="http://schemas.microsoft.com/office/drawing/2014/main" id="{33E0BD62-1FBA-66EF-5F74-3B4A99F043DF}"/>
              </a:ext>
            </a:extLst>
          </p:cNvPr>
          <p:cNvSpPr/>
          <p:nvPr/>
        </p:nvSpPr>
        <p:spPr>
          <a:xfrm rot="-5400000">
            <a:off x="775143" y="4473275"/>
            <a:ext cx="1981039" cy="87945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Marczell</a:t>
            </a:r>
            <a:r>
              <a:rPr lang="hu-HU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Csaba</a:t>
            </a:r>
            <a:r>
              <a:rPr lang="hu-HU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2/2</a:t>
            </a:r>
          </a:p>
        </p:txBody>
      </p:sp>
      <p:sp>
        <p:nvSpPr>
          <p:cNvPr id="15" name="Google Shape;294;p23">
            <a:extLst>
              <a:ext uri="{FF2B5EF4-FFF2-40B4-BE49-F238E27FC236}">
                <a16:creationId xmlns:a16="http://schemas.microsoft.com/office/drawing/2014/main" id="{EA1F9357-08E6-6705-761F-09E1B40D2F5E}"/>
              </a:ext>
            </a:extLst>
          </p:cNvPr>
          <p:cNvSpPr/>
          <p:nvPr/>
        </p:nvSpPr>
        <p:spPr>
          <a:xfrm>
            <a:off x="2205392" y="5476891"/>
            <a:ext cx="1981039" cy="87945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Marczell</a:t>
            </a:r>
            <a:r>
              <a:rPr lang="hu-HU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Csaba</a:t>
            </a:r>
            <a:r>
              <a:rPr lang="hu-HU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2/1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9F408131-B697-AF49-489E-BDC2CBB92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898755" y="3932321"/>
            <a:ext cx="354103" cy="334431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0C897976-4793-3A5C-97BC-F8CD8573B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023" y="6048569"/>
            <a:ext cx="354103" cy="334431"/>
          </a:xfrm>
          <a:prstGeom prst="rect">
            <a:avLst/>
          </a:prstGeom>
        </p:spPr>
      </p:pic>
      <p:sp>
        <p:nvSpPr>
          <p:cNvPr id="3" name="Google Shape;210;p19">
            <a:extLst>
              <a:ext uri="{FF2B5EF4-FFF2-40B4-BE49-F238E27FC236}">
                <a16:creationId xmlns:a16="http://schemas.microsoft.com/office/drawing/2014/main" id="{5F3CAA3A-19B2-1B8A-E1B7-6104B13C5ACB}"/>
              </a:ext>
            </a:extLst>
          </p:cNvPr>
          <p:cNvSpPr/>
          <p:nvPr/>
        </p:nvSpPr>
        <p:spPr>
          <a:xfrm>
            <a:off x="7737120" y="5453800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Krakomperger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Márta 2/1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19;p19">
            <a:extLst>
              <a:ext uri="{FF2B5EF4-FFF2-40B4-BE49-F238E27FC236}">
                <a16:creationId xmlns:a16="http://schemas.microsoft.com/office/drawing/2014/main" id="{49C254C5-D427-9F73-B521-7AE16B9AB190}"/>
              </a:ext>
            </a:extLst>
          </p:cNvPr>
          <p:cNvSpPr/>
          <p:nvPr/>
        </p:nvSpPr>
        <p:spPr>
          <a:xfrm rot="16200000">
            <a:off x="9095938" y="4320271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Krakomperger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Márta 2/2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36;p20">
            <a:extLst>
              <a:ext uri="{FF2B5EF4-FFF2-40B4-BE49-F238E27FC236}">
                <a16:creationId xmlns:a16="http://schemas.microsoft.com/office/drawing/2014/main" id="{A979D59C-7DEE-3D6F-5694-CC28040362D4}"/>
              </a:ext>
            </a:extLst>
          </p:cNvPr>
          <p:cNvSpPr/>
          <p:nvPr/>
        </p:nvSpPr>
        <p:spPr>
          <a:xfrm rot="16200000">
            <a:off x="814350" y="2342761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Huszák Andi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5077649" y="6283748"/>
            <a:ext cx="1295779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AJTÓ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3210542" y="199623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2759955" y="2764281"/>
            <a:ext cx="593116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2. OSZTÁLY (1.04)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0" u="none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9 db ASZTAL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6373428" y="199623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1977064" y="1126119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Bartha Mária &amp; Féder Ildikó 2/2</a:t>
            </a:r>
          </a:p>
        </p:txBody>
      </p:sp>
      <p:sp>
        <p:nvSpPr>
          <p:cNvPr id="126" name="Google Shape;126;p15"/>
          <p:cNvSpPr/>
          <p:nvPr/>
        </p:nvSpPr>
        <p:spPr>
          <a:xfrm>
            <a:off x="4694568" y="1117200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osztály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6843535" y="1117200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osztály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(Almafaragás)</a:t>
            </a:r>
            <a:endParaRPr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1967470" y="5461045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Nagy Nóra Judit 2/2</a:t>
            </a:r>
          </a:p>
        </p:txBody>
      </p:sp>
      <p:sp>
        <p:nvSpPr>
          <p:cNvPr id="132" name="Google Shape;132;p15"/>
          <p:cNvSpPr/>
          <p:nvPr/>
        </p:nvSpPr>
        <p:spPr>
          <a:xfrm rot="-5400000">
            <a:off x="595083" y="2148532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Bartha Mária &amp; Féder Ildikó 2/1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5"/>
          <p:cNvSpPr/>
          <p:nvPr/>
        </p:nvSpPr>
        <p:spPr>
          <a:xfrm rot="-5400000">
            <a:off x="581248" y="4625235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Nagy Nóra Judit 2/1</a:t>
            </a:r>
          </a:p>
        </p:txBody>
      </p:sp>
      <p:sp>
        <p:nvSpPr>
          <p:cNvPr id="134" name="Google Shape;134;p15"/>
          <p:cNvSpPr/>
          <p:nvPr/>
        </p:nvSpPr>
        <p:spPr>
          <a:xfrm>
            <a:off x="11308935" y="2887741"/>
            <a:ext cx="360000" cy="156966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TÁBLA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5"/>
          <p:cNvSpPr/>
          <p:nvPr/>
        </p:nvSpPr>
        <p:spPr>
          <a:xfrm>
            <a:off x="10128738" y="199622"/>
            <a:ext cx="1856935" cy="1207147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I. em.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Jobb oldal 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terem</a:t>
            </a:r>
            <a:endParaRPr sz="1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35;p20">
            <a:extLst>
              <a:ext uri="{FF2B5EF4-FFF2-40B4-BE49-F238E27FC236}">
                <a16:creationId xmlns:a16="http://schemas.microsoft.com/office/drawing/2014/main" id="{4BA6F3D3-138E-810E-52D9-3C471DF97E60}"/>
              </a:ext>
            </a:extLst>
          </p:cNvPr>
          <p:cNvSpPr/>
          <p:nvPr/>
        </p:nvSpPr>
        <p:spPr>
          <a:xfrm>
            <a:off x="7279479" y="5376772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Surman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Judit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68;p17">
            <a:extLst>
              <a:ext uri="{FF2B5EF4-FFF2-40B4-BE49-F238E27FC236}">
                <a16:creationId xmlns:a16="http://schemas.microsoft.com/office/drawing/2014/main" id="{93A319D9-C9C1-9C9F-9F4C-DB7AE2E824D7}"/>
              </a:ext>
            </a:extLst>
          </p:cNvPr>
          <p:cNvSpPr/>
          <p:nvPr/>
        </p:nvSpPr>
        <p:spPr>
          <a:xfrm rot="16200000">
            <a:off x="9170457" y="4212571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Szebeni Hajnalka 2/1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70;p17">
            <a:extLst>
              <a:ext uri="{FF2B5EF4-FFF2-40B4-BE49-F238E27FC236}">
                <a16:creationId xmlns:a16="http://schemas.microsoft.com/office/drawing/2014/main" id="{D4DCEB66-35EE-9FF8-AAD3-8EE1CC5CAB35}"/>
              </a:ext>
            </a:extLst>
          </p:cNvPr>
          <p:cNvSpPr/>
          <p:nvPr/>
        </p:nvSpPr>
        <p:spPr>
          <a:xfrm rot="-5400000">
            <a:off x="9174738" y="2304571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Szebeni Hajnalka 2/2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01905C41-9980-577D-C540-599082CF59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7</a:t>
            </a:fld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82ACBD3-14A2-8C2A-9BA1-5FDDB203D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542" y="6356350"/>
            <a:ext cx="518130" cy="48934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A06F5DB-C030-6138-68A9-DC3F69E0D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4540" y="5140977"/>
            <a:ext cx="518130" cy="48934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257DF39-C95E-67F9-C69C-AD898693B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430" y="5949317"/>
            <a:ext cx="354103" cy="33443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9634438-F56D-EE70-3167-8692EF502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592234" y="5567594"/>
            <a:ext cx="354103" cy="334431"/>
          </a:xfrm>
          <a:prstGeom prst="rect">
            <a:avLst/>
          </a:prstGeom>
        </p:spPr>
      </p:pic>
      <p:pic>
        <p:nvPicPr>
          <p:cNvPr id="11" name="Kép 10" descr="A képen szöveg, művészet látható&#10;&#10;Automatikusan generált leírás">
            <a:extLst>
              <a:ext uri="{FF2B5EF4-FFF2-40B4-BE49-F238E27FC236}">
                <a16:creationId xmlns:a16="http://schemas.microsoft.com/office/drawing/2014/main" id="{361E80DA-04B1-42B9-3FE9-37F68668E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27" y="142069"/>
            <a:ext cx="823190" cy="7915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/>
          <p:nvPr/>
        </p:nvSpPr>
        <p:spPr>
          <a:xfrm>
            <a:off x="5077649" y="6283748"/>
            <a:ext cx="1295779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AJTÓ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3210542" y="199623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2759955" y="2764281"/>
            <a:ext cx="593116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u="sng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3.</a:t>
            </a:r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 OSZTÁLY (1.03)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0" u="none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9 db ASZTAL </a:t>
            </a:r>
            <a:endParaRPr dirty="0"/>
          </a:p>
        </p:txBody>
      </p:sp>
      <p:sp>
        <p:nvSpPr>
          <p:cNvPr id="188" name="Google Shape;188;p18"/>
          <p:cNvSpPr/>
          <p:nvPr/>
        </p:nvSpPr>
        <p:spPr>
          <a:xfrm>
            <a:off x="6373428" y="199623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2337152" y="971893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Juhász B. Kató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4857198" y="989063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osztály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7469750" y="1006232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Dr. </a:t>
            </a: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Beczner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Farkas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2324202" y="5528662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Mendelényi Ágnes</a:t>
            </a:r>
            <a:endParaRPr lang="hu-H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8"/>
          <p:cNvSpPr/>
          <p:nvPr/>
        </p:nvSpPr>
        <p:spPr>
          <a:xfrm rot="-5400000">
            <a:off x="9227840" y="2473499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Egressy Mária</a:t>
            </a:r>
            <a:r>
              <a:rPr lang="hu-HU" sz="2400">
                <a:solidFill>
                  <a:schemeClr val="bg1"/>
                </a:solidFill>
              </a:rPr>
              <a:t> </a:t>
            </a:r>
            <a:r>
              <a:rPr lang="hu-HU" sz="1800">
                <a:solidFill>
                  <a:schemeClr val="bg1"/>
                </a:solidFill>
              </a:rPr>
              <a:t>2/2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8"/>
          <p:cNvSpPr/>
          <p:nvPr/>
        </p:nvSpPr>
        <p:spPr>
          <a:xfrm rot="-5400000">
            <a:off x="9227840" y="4381499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Egressy Mária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1800" dirty="0">
                <a:solidFill>
                  <a:schemeClr val="bg1"/>
                </a:solidFill>
              </a:rPr>
              <a:t>2/1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8"/>
          <p:cNvSpPr/>
          <p:nvPr/>
        </p:nvSpPr>
        <p:spPr>
          <a:xfrm rot="-5400000">
            <a:off x="424975" y="2473742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1" algn="ctr"/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Babus Barbara 2/1</a:t>
            </a:r>
          </a:p>
        </p:txBody>
      </p:sp>
      <p:sp>
        <p:nvSpPr>
          <p:cNvPr id="197" name="Google Shape;197;p18"/>
          <p:cNvSpPr/>
          <p:nvPr/>
        </p:nvSpPr>
        <p:spPr>
          <a:xfrm rot="-5400000">
            <a:off x="428557" y="4393920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Babus Barbara 2/2</a:t>
            </a:r>
          </a:p>
        </p:txBody>
      </p:sp>
      <p:sp>
        <p:nvSpPr>
          <p:cNvPr id="198" name="Google Shape;198;p18"/>
          <p:cNvSpPr/>
          <p:nvPr/>
        </p:nvSpPr>
        <p:spPr>
          <a:xfrm>
            <a:off x="11308935" y="2887741"/>
            <a:ext cx="360000" cy="156966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TÁBLA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10128738" y="199622"/>
            <a:ext cx="1856935" cy="1207147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I. em.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Jobb oldal 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 terem</a:t>
            </a:r>
            <a:endParaRPr sz="1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A87B3AB0-0E64-79AB-CB88-A4BB57BF149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69194" y="6380643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8</a:t>
            </a:fld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0DB957E-477D-064A-9201-40A7413BE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88" y="5021305"/>
            <a:ext cx="518130" cy="48934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73220C3E-F889-A09F-45A1-E751A6D40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140" y="5230405"/>
            <a:ext cx="518130" cy="48934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AEFB35D-FA8E-5AE8-8320-4D5B41DBB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484" y="6334881"/>
            <a:ext cx="518130" cy="489345"/>
          </a:xfrm>
          <a:prstGeom prst="rect">
            <a:avLst/>
          </a:prstGeom>
        </p:spPr>
      </p:pic>
      <p:pic>
        <p:nvPicPr>
          <p:cNvPr id="9" name="Kép 8" descr="A képen szöveg, művészet látható&#10;&#10;Automatikusan generált leírás">
            <a:extLst>
              <a:ext uri="{FF2B5EF4-FFF2-40B4-BE49-F238E27FC236}">
                <a16:creationId xmlns:a16="http://schemas.microsoft.com/office/drawing/2014/main" id="{2E3D7FD5-8132-44E0-ED99-B21462D25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27" y="142069"/>
            <a:ext cx="823190" cy="791529"/>
          </a:xfrm>
          <a:prstGeom prst="rect">
            <a:avLst/>
          </a:prstGeom>
        </p:spPr>
      </p:pic>
      <p:sp>
        <p:nvSpPr>
          <p:cNvPr id="6" name="Google Shape;292;p23">
            <a:extLst>
              <a:ext uri="{FF2B5EF4-FFF2-40B4-BE49-F238E27FC236}">
                <a16:creationId xmlns:a16="http://schemas.microsoft.com/office/drawing/2014/main" id="{E25B179C-CF7D-0B42-2786-9BB3FFE808C3}"/>
              </a:ext>
            </a:extLst>
          </p:cNvPr>
          <p:cNvSpPr/>
          <p:nvPr/>
        </p:nvSpPr>
        <p:spPr>
          <a:xfrm>
            <a:off x="7469750" y="5437768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Nádasdy-</a:t>
            </a: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Berki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Éva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lang="hu-HU"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FA350C6-4416-F397-D36B-D475F0F09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647" y="5882981"/>
            <a:ext cx="354103" cy="3344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"/>
          <p:cNvSpPr/>
          <p:nvPr/>
        </p:nvSpPr>
        <p:spPr>
          <a:xfrm>
            <a:off x="5077649" y="6283748"/>
            <a:ext cx="1295779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AJTÓ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0"/>
          <p:cNvSpPr/>
          <p:nvPr/>
        </p:nvSpPr>
        <p:spPr>
          <a:xfrm>
            <a:off x="3210542" y="199623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0"/>
          <p:cNvSpPr/>
          <p:nvPr/>
        </p:nvSpPr>
        <p:spPr>
          <a:xfrm>
            <a:off x="2759955" y="2764281"/>
            <a:ext cx="593116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u="sng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4J.</a:t>
            </a:r>
            <a:r>
              <a:rPr lang="hu-HU" sz="3200" b="1" i="0" u="sng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 OSZTÁLY (1.02)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0" u="none" strike="noStrike" cap="none" dirty="0">
                <a:solidFill>
                  <a:srgbClr val="B3B3B3"/>
                </a:solidFill>
                <a:latin typeface="Arimo"/>
                <a:ea typeface="Arimo"/>
                <a:cs typeface="Arimo"/>
                <a:sym typeface="Arimo"/>
              </a:rPr>
              <a:t>9 db ASZTAL</a:t>
            </a:r>
            <a:endParaRPr dirty="0"/>
          </a:p>
        </p:txBody>
      </p:sp>
      <p:sp>
        <p:nvSpPr>
          <p:cNvPr id="231" name="Google Shape;231;p20"/>
          <p:cNvSpPr/>
          <p:nvPr/>
        </p:nvSpPr>
        <p:spPr>
          <a:xfrm>
            <a:off x="6373428" y="199623"/>
            <a:ext cx="2908904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ABLAK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0"/>
          <p:cNvSpPr/>
          <p:nvPr/>
        </p:nvSpPr>
        <p:spPr>
          <a:xfrm rot="16200000">
            <a:off x="9137590" y="2101846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4J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osztály</a:t>
            </a:r>
          </a:p>
        </p:txBody>
      </p:sp>
      <p:sp>
        <p:nvSpPr>
          <p:cNvPr id="241" name="Google Shape;241;p20"/>
          <p:cNvSpPr/>
          <p:nvPr/>
        </p:nvSpPr>
        <p:spPr>
          <a:xfrm>
            <a:off x="11308935" y="2887741"/>
            <a:ext cx="360000" cy="156966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TÁBLA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0"/>
          <p:cNvSpPr/>
          <p:nvPr/>
        </p:nvSpPr>
        <p:spPr>
          <a:xfrm>
            <a:off x="10128738" y="199622"/>
            <a:ext cx="1856935" cy="1207147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I. em.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Jobb oldal </a:t>
            </a:r>
            <a:b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4. terem</a:t>
            </a:r>
            <a:endParaRPr sz="1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27;p15">
            <a:extLst>
              <a:ext uri="{FF2B5EF4-FFF2-40B4-BE49-F238E27FC236}">
                <a16:creationId xmlns:a16="http://schemas.microsoft.com/office/drawing/2014/main" id="{136BDC1C-F49D-9F7C-ADDA-8BF5460786C1}"/>
              </a:ext>
            </a:extLst>
          </p:cNvPr>
          <p:cNvSpPr/>
          <p:nvPr/>
        </p:nvSpPr>
        <p:spPr>
          <a:xfrm>
            <a:off x="5021909" y="1055273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Lengvári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Ágnes 2/2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16;p19">
            <a:extLst>
              <a:ext uri="{FF2B5EF4-FFF2-40B4-BE49-F238E27FC236}">
                <a16:creationId xmlns:a16="http://schemas.microsoft.com/office/drawing/2014/main" id="{3AA141CD-FA35-E7CF-9E0B-0248F8968F8C}"/>
              </a:ext>
            </a:extLst>
          </p:cNvPr>
          <p:cNvSpPr/>
          <p:nvPr/>
        </p:nvSpPr>
        <p:spPr>
          <a:xfrm>
            <a:off x="6929909" y="1055273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Lengvári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Ágnes 2/1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49686B43-6558-A63D-227C-759ECE2F21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9</a:t>
            </a:fld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C3B916A-BF5B-E975-B5E9-7E77B88B2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89" y="5528171"/>
            <a:ext cx="518130" cy="48934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51FB3F8-BF55-71E4-7C46-9755BAAC3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9870" y="5114171"/>
            <a:ext cx="518130" cy="489345"/>
          </a:xfrm>
          <a:prstGeom prst="rect">
            <a:avLst/>
          </a:prstGeom>
        </p:spPr>
      </p:pic>
      <p:sp>
        <p:nvSpPr>
          <p:cNvPr id="9" name="Google Shape;153;p16">
            <a:extLst>
              <a:ext uri="{FF2B5EF4-FFF2-40B4-BE49-F238E27FC236}">
                <a16:creationId xmlns:a16="http://schemas.microsoft.com/office/drawing/2014/main" id="{BB0A9BBA-7A42-5A30-3B92-7D26DC56DA1B}"/>
              </a:ext>
            </a:extLst>
          </p:cNvPr>
          <p:cNvSpPr/>
          <p:nvPr/>
        </p:nvSpPr>
        <p:spPr>
          <a:xfrm>
            <a:off x="7781807" y="5400614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Csuba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-Szilaj Eszter</a:t>
            </a:r>
            <a:r>
              <a:rPr lang="hu-HU" sz="24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hu-HU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</a:rPr>
              <a:t>/2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52;p16">
            <a:extLst>
              <a:ext uri="{FF2B5EF4-FFF2-40B4-BE49-F238E27FC236}">
                <a16:creationId xmlns:a16="http://schemas.microsoft.com/office/drawing/2014/main" id="{5D5EE8A0-E881-7E84-4606-5F4515B65413}"/>
              </a:ext>
            </a:extLst>
          </p:cNvPr>
          <p:cNvSpPr/>
          <p:nvPr/>
        </p:nvSpPr>
        <p:spPr>
          <a:xfrm rot="16200000">
            <a:off x="9149807" y="4335202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Csuba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-Szilaj Eszter</a:t>
            </a:r>
            <a:r>
              <a:rPr lang="hu-HU" sz="24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hu-HU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</a:rPr>
              <a:t>/1</a:t>
            </a:r>
            <a:endParaRPr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Kép 11" descr="A képen szöveg, művészet látható&#10;&#10;Automatikusan generált leírás">
            <a:extLst>
              <a:ext uri="{FF2B5EF4-FFF2-40B4-BE49-F238E27FC236}">
                <a16:creationId xmlns:a16="http://schemas.microsoft.com/office/drawing/2014/main" id="{28694F6D-6ECE-C090-8F38-4297738FB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27" y="142069"/>
            <a:ext cx="823190" cy="791529"/>
          </a:xfrm>
          <a:prstGeom prst="rect">
            <a:avLst/>
          </a:prstGeom>
        </p:spPr>
      </p:pic>
      <p:sp>
        <p:nvSpPr>
          <p:cNvPr id="11" name="Google Shape;236;p20">
            <a:extLst>
              <a:ext uri="{FF2B5EF4-FFF2-40B4-BE49-F238E27FC236}">
                <a16:creationId xmlns:a16="http://schemas.microsoft.com/office/drawing/2014/main" id="{4DA76AB0-7FAB-E70E-0EF9-C8E753A17EA7}"/>
              </a:ext>
            </a:extLst>
          </p:cNvPr>
          <p:cNvSpPr/>
          <p:nvPr/>
        </p:nvSpPr>
        <p:spPr>
          <a:xfrm rot="16200000">
            <a:off x="489455" y="4298209"/>
            <a:ext cx="1981986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Sárkány </a:t>
            </a:r>
            <a:r>
              <a:rPr lang="hu-HU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Yvette</a:t>
            </a:r>
            <a:endParaRPr lang="hu-H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4;p13">
            <a:extLst>
              <a:ext uri="{FF2B5EF4-FFF2-40B4-BE49-F238E27FC236}">
                <a16:creationId xmlns:a16="http://schemas.microsoft.com/office/drawing/2014/main" id="{70E3694A-23D5-8809-6C7C-F8E1BF889387}"/>
              </a:ext>
            </a:extLst>
          </p:cNvPr>
          <p:cNvSpPr/>
          <p:nvPr/>
        </p:nvSpPr>
        <p:spPr>
          <a:xfrm rot="-5400000">
            <a:off x="497048" y="2061000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Erdődy-György Attila Ottó 2/2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5;p13">
            <a:extLst>
              <a:ext uri="{FF2B5EF4-FFF2-40B4-BE49-F238E27FC236}">
                <a16:creationId xmlns:a16="http://schemas.microsoft.com/office/drawing/2014/main" id="{90A856E4-F1A8-8A63-4EF3-3BDAF12E4E4E}"/>
              </a:ext>
            </a:extLst>
          </p:cNvPr>
          <p:cNvSpPr/>
          <p:nvPr/>
        </p:nvSpPr>
        <p:spPr>
          <a:xfrm>
            <a:off x="1894448" y="1077430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Erdődy-György Attila Ottó 2/1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55;p21">
            <a:extLst>
              <a:ext uri="{FF2B5EF4-FFF2-40B4-BE49-F238E27FC236}">
                <a16:creationId xmlns:a16="http://schemas.microsoft.com/office/drawing/2014/main" id="{BA354013-8D9A-1FB7-B103-30550F44920F}"/>
              </a:ext>
            </a:extLst>
          </p:cNvPr>
          <p:cNvSpPr/>
          <p:nvPr/>
        </p:nvSpPr>
        <p:spPr>
          <a:xfrm>
            <a:off x="2389963" y="5425170"/>
            <a:ext cx="1908000" cy="82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Mezei Nikoletta - </a:t>
            </a:r>
            <a:r>
              <a:rPr lang="hu-HU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Zafira</a:t>
            </a:r>
            <a:r>
              <a:rPr lang="hu-H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Baby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endParaRPr lang="hu-HU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4108</TotalTime>
  <Words>915</Words>
  <Application>Microsoft Office PowerPoint</Application>
  <PresentationFormat>Szélesvásznú</PresentationFormat>
  <Paragraphs>291</Paragraphs>
  <Slides>19</Slides>
  <Notes>19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Calibri</vt:lpstr>
      <vt:lpstr>Arial</vt:lpstr>
      <vt:lpstr>Arimo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Bokor András</dc:creator>
  <cp:lastModifiedBy>Vizvári Péter</cp:lastModifiedBy>
  <cp:revision>105</cp:revision>
  <cp:lastPrinted>2023-11-15T10:57:09Z</cp:lastPrinted>
  <dcterms:modified xsi:type="dcterms:W3CDTF">2023-11-28T23:38:06Z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de492c4-d39e-4d36-924f-a6485c8d6600_Enabled">
    <vt:lpwstr>true</vt:lpwstr>
  </property>
  <property fmtid="{D5CDD505-2E9C-101B-9397-08002B2CF9AE}" pid="3" name="MSIP_Label_cde492c4-d39e-4d36-924f-a6485c8d6600_SetDate">
    <vt:lpwstr>2023-10-10T10:15:53Z</vt:lpwstr>
  </property>
  <property fmtid="{D5CDD505-2E9C-101B-9397-08002B2CF9AE}" pid="4" name="MSIP_Label_cde492c4-d39e-4d36-924f-a6485c8d6600_Method">
    <vt:lpwstr>Privileged</vt:lpwstr>
  </property>
  <property fmtid="{D5CDD505-2E9C-101B-9397-08002B2CF9AE}" pid="5" name="MSIP_Label_cde492c4-d39e-4d36-924f-a6485c8d6600_Name">
    <vt:lpwstr>Private</vt:lpwstr>
  </property>
  <property fmtid="{D5CDD505-2E9C-101B-9397-08002B2CF9AE}" pid="6" name="MSIP_Label_cde492c4-d39e-4d36-924f-a6485c8d6600_SiteId">
    <vt:lpwstr>169bbd4f-4054-49cd-a5c7-0244ab23e3a8</vt:lpwstr>
  </property>
  <property fmtid="{D5CDD505-2E9C-101B-9397-08002B2CF9AE}" pid="7" name="MSIP_Label_cde492c4-d39e-4d36-924f-a6485c8d6600_ActionId">
    <vt:lpwstr>b60c25a3-a2ad-4eda-b913-8c5637408d09</vt:lpwstr>
  </property>
  <property fmtid="{D5CDD505-2E9C-101B-9397-08002B2CF9AE}" pid="8" name="MSIP_Label_cde492c4-d39e-4d36-924f-a6485c8d6600_ContentBits">
    <vt:lpwstr>1</vt:lpwstr>
  </property>
  <property fmtid="{D5CDD505-2E9C-101B-9397-08002B2CF9AE}" pid="9" name="ClassificationContentMarkingHeaderLocations">
    <vt:lpwstr>Office-téma:3</vt:lpwstr>
  </property>
  <property fmtid="{D5CDD505-2E9C-101B-9397-08002B2CF9AE}" pid="10" name="ClassificationContentMarkingHeaderText">
    <vt:lpwstr>Private</vt:lpwstr>
  </property>
</Properties>
</file>